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Golos Text"/>
      <p:regular r:id="rId38"/>
      <p:bold r:id="rId39"/>
    </p:embeddedFont>
    <p:embeddedFont>
      <p:font typeface="Proxima Nova"/>
      <p:regular r:id="rId40"/>
      <p:bold r:id="rId41"/>
      <p:italic r:id="rId42"/>
      <p:boldItalic r:id="rId43"/>
    </p:embeddedFont>
    <p:embeddedFont>
      <p:font typeface="Roboto Medium"/>
      <p:regular r:id="rId44"/>
      <p:bold r:id="rId45"/>
      <p:italic r:id="rId46"/>
      <p:boldItalic r:id="rId47"/>
    </p:embeddedFont>
    <p:embeddedFont>
      <p:font typeface="Amatic SC"/>
      <p:regular r:id="rId48"/>
      <p:bold r:id="rId49"/>
    </p:embeddedFont>
    <p:embeddedFont>
      <p:font typeface="Anaheim"/>
      <p:regular r:id="rId50"/>
    </p:embeddedFont>
    <p:embeddedFont>
      <p:font typeface="Bebas Neue"/>
      <p:regular r:id="rId51"/>
    </p:embeddedFont>
    <p:embeddedFont>
      <p:font typeface="Proxima Nova Semibold"/>
      <p:regular r:id="rId52"/>
      <p:bold r:id="rId53"/>
      <p:boldItalic r:id="rId54"/>
    </p:embeddedFont>
    <p:embeddedFont>
      <p:font typeface="Epilogue"/>
      <p:regular r:id="rId55"/>
      <p:bold r:id="rId56"/>
      <p:italic r:id="rId57"/>
      <p:boldItalic r:id="rId58"/>
    </p:embeddedFont>
    <p:embeddedFont>
      <p:font typeface="Albert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111C31-412E-4C0D-A28E-4D66CAA6D6FC}">
  <a:tblStyle styleId="{29111C31-412E-4C0D-A28E-4D66CAA6D6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42" Type="http://schemas.openxmlformats.org/officeDocument/2006/relationships/font" Target="fonts/ProximaNova-italic.fntdata"/><Relationship Id="rId41" Type="http://schemas.openxmlformats.org/officeDocument/2006/relationships/font" Target="fonts/ProximaNova-bold.fntdata"/><Relationship Id="rId44" Type="http://schemas.openxmlformats.org/officeDocument/2006/relationships/font" Target="fonts/RobotoMedium-regular.fntdata"/><Relationship Id="rId43" Type="http://schemas.openxmlformats.org/officeDocument/2006/relationships/font" Target="fonts/ProximaNova-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maticSC-regular.fntdata"/><Relationship Id="rId47" Type="http://schemas.openxmlformats.org/officeDocument/2006/relationships/font" Target="fonts/RobotoMedium-boldItalic.fntdata"/><Relationship Id="rId49" Type="http://schemas.openxmlformats.org/officeDocument/2006/relationships/font" Target="fonts/AmaticSC-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GolosText-bold.fntdata"/><Relationship Id="rId38" Type="http://schemas.openxmlformats.org/officeDocument/2006/relationships/font" Target="fonts/GolosText-regular.fntdata"/><Relationship Id="rId62" Type="http://schemas.openxmlformats.org/officeDocument/2006/relationships/font" Target="fonts/AlbertSans-boldItalic.fntdata"/><Relationship Id="rId61" Type="http://schemas.openxmlformats.org/officeDocument/2006/relationships/font" Target="fonts/Albert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Albert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ebasNeue-regular.fntdata"/><Relationship Id="rId50" Type="http://schemas.openxmlformats.org/officeDocument/2006/relationships/font" Target="fonts/Anaheim-regular.fntdata"/><Relationship Id="rId53" Type="http://schemas.openxmlformats.org/officeDocument/2006/relationships/font" Target="fonts/ProximaNovaSemibold-bold.fntdata"/><Relationship Id="rId52" Type="http://schemas.openxmlformats.org/officeDocument/2006/relationships/font" Target="fonts/ProximaNovaSemibold-regular.fntdata"/><Relationship Id="rId11" Type="http://schemas.openxmlformats.org/officeDocument/2006/relationships/slide" Target="slides/slide5.xml"/><Relationship Id="rId55" Type="http://schemas.openxmlformats.org/officeDocument/2006/relationships/font" Target="fonts/Epilogue-regular.fntdata"/><Relationship Id="rId10" Type="http://schemas.openxmlformats.org/officeDocument/2006/relationships/slide" Target="slides/slide4.xml"/><Relationship Id="rId54" Type="http://schemas.openxmlformats.org/officeDocument/2006/relationships/font" Target="fonts/ProximaNovaSemibold-boldItalic.fntdata"/><Relationship Id="rId13" Type="http://schemas.openxmlformats.org/officeDocument/2006/relationships/slide" Target="slides/slide7.xml"/><Relationship Id="rId57" Type="http://schemas.openxmlformats.org/officeDocument/2006/relationships/font" Target="fonts/Epilogue-italic.fntdata"/><Relationship Id="rId12" Type="http://schemas.openxmlformats.org/officeDocument/2006/relationships/slide" Target="slides/slide6.xml"/><Relationship Id="rId56" Type="http://schemas.openxmlformats.org/officeDocument/2006/relationships/font" Target="fonts/Epilogue-bold.fntdata"/><Relationship Id="rId15" Type="http://schemas.openxmlformats.org/officeDocument/2006/relationships/slide" Target="slides/slide9.xml"/><Relationship Id="rId59" Type="http://schemas.openxmlformats.org/officeDocument/2006/relationships/font" Target="fonts/AlbertSans-regular.fntdata"/><Relationship Id="rId14" Type="http://schemas.openxmlformats.org/officeDocument/2006/relationships/slide" Target="slides/slide8.xml"/><Relationship Id="rId58" Type="http://schemas.openxmlformats.org/officeDocument/2006/relationships/font" Target="fonts/Epilogu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7fc65ecb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7fc65ecb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8d4be75ac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8d4be75ac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877bfc73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877bfc73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877bfc73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a877bfc73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877bfc73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877bfc73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877bfc731_0_8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877bfc731_0_8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877bfc731_0_8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a877bfc731_0_8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877bfc731_0_8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877bfc731_0_8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a877bfc731_0_8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a877bfc731_0_8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a877bfc731_0_8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a877bfc731_0_8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a877bfc731_0_9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a877bfc731_0_9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7fc65ecb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7fc65ecb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2a877bfc731_0_1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2a877bfc731_0_1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2a877bfc731_0_1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0" name="Google Shape;3290;g2a877bfc731_0_1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2a877bfc731_0_1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0" name="Google Shape;3460;g2a877bfc731_0_1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3" name="Shape 3863"/>
        <p:cNvGrpSpPr/>
        <p:nvPr/>
      </p:nvGrpSpPr>
      <p:grpSpPr>
        <a:xfrm>
          <a:off x="0" y="0"/>
          <a:ext cx="0" cy="0"/>
          <a:chOff x="0" y="0"/>
          <a:chExt cx="0" cy="0"/>
        </a:xfrm>
      </p:grpSpPr>
      <p:sp>
        <p:nvSpPr>
          <p:cNvPr id="3864" name="Google Shape;3864;g2a877bfc731_0_12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5" name="Google Shape;3865;g2a877bfc731_0_12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3" name="Shape 4243"/>
        <p:cNvGrpSpPr/>
        <p:nvPr/>
      </p:nvGrpSpPr>
      <p:grpSpPr>
        <a:xfrm>
          <a:off x="0" y="0"/>
          <a:ext cx="0" cy="0"/>
          <a:chOff x="0" y="0"/>
          <a:chExt cx="0" cy="0"/>
        </a:xfrm>
      </p:grpSpPr>
      <p:sp>
        <p:nvSpPr>
          <p:cNvPr id="4244" name="Google Shape;4244;g2a877bfc731_0_12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5" name="Google Shape;4245;g2a877bfc731_0_12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9" name="Shape 4669"/>
        <p:cNvGrpSpPr/>
        <p:nvPr/>
      </p:nvGrpSpPr>
      <p:grpSpPr>
        <a:xfrm>
          <a:off x="0" y="0"/>
          <a:ext cx="0" cy="0"/>
          <a:chOff x="0" y="0"/>
          <a:chExt cx="0" cy="0"/>
        </a:xfrm>
      </p:grpSpPr>
      <p:sp>
        <p:nvSpPr>
          <p:cNvPr id="4670" name="Google Shape;4670;g2a877bfc731_0_13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1" name="Google Shape;4671;g2a877bfc731_0_13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0" name="Shape 5030"/>
        <p:cNvGrpSpPr/>
        <p:nvPr/>
      </p:nvGrpSpPr>
      <p:grpSpPr>
        <a:xfrm>
          <a:off x="0" y="0"/>
          <a:ext cx="0" cy="0"/>
          <a:chOff x="0" y="0"/>
          <a:chExt cx="0" cy="0"/>
        </a:xfrm>
      </p:grpSpPr>
      <p:sp>
        <p:nvSpPr>
          <p:cNvPr id="5031" name="Google Shape;5031;g2a877bfc731_0_13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2" name="Google Shape;5032;g2a877bfc731_0_13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0" name="Shape 5540"/>
        <p:cNvGrpSpPr/>
        <p:nvPr/>
      </p:nvGrpSpPr>
      <p:grpSpPr>
        <a:xfrm>
          <a:off x="0" y="0"/>
          <a:ext cx="0" cy="0"/>
          <a:chOff x="0" y="0"/>
          <a:chExt cx="0" cy="0"/>
        </a:xfrm>
      </p:grpSpPr>
      <p:sp>
        <p:nvSpPr>
          <p:cNvPr id="5541" name="Google Shape;5541;g2a877bfc731_0_14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2" name="Google Shape;5542;g2a877bfc731_0_14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0" name="Shape 6160"/>
        <p:cNvGrpSpPr/>
        <p:nvPr/>
      </p:nvGrpSpPr>
      <p:grpSpPr>
        <a:xfrm>
          <a:off x="0" y="0"/>
          <a:ext cx="0" cy="0"/>
          <a:chOff x="0" y="0"/>
          <a:chExt cx="0" cy="0"/>
        </a:xfrm>
      </p:grpSpPr>
      <p:sp>
        <p:nvSpPr>
          <p:cNvPr id="6161" name="Google Shape;6161;g2a877bfc731_0_14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2" name="Google Shape;6162;g2a877bfc731_0_14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4" name="Shape 6754"/>
        <p:cNvGrpSpPr/>
        <p:nvPr/>
      </p:nvGrpSpPr>
      <p:grpSpPr>
        <a:xfrm>
          <a:off x="0" y="0"/>
          <a:ext cx="0" cy="0"/>
          <a:chOff x="0" y="0"/>
          <a:chExt cx="0" cy="0"/>
        </a:xfrm>
      </p:grpSpPr>
      <p:sp>
        <p:nvSpPr>
          <p:cNvPr id="6755" name="Google Shape;6755;g2a877bfc731_0_15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6" name="Google Shape;6756;g2a877bfc731_0_15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7fc65ecb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7fc65ecb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5" name="Shape 7075"/>
        <p:cNvGrpSpPr/>
        <p:nvPr/>
      </p:nvGrpSpPr>
      <p:grpSpPr>
        <a:xfrm>
          <a:off x="0" y="0"/>
          <a:ext cx="0" cy="0"/>
          <a:chOff x="0" y="0"/>
          <a:chExt cx="0" cy="0"/>
        </a:xfrm>
      </p:grpSpPr>
      <p:sp>
        <p:nvSpPr>
          <p:cNvPr id="7076" name="Google Shape;7076;g2a877bfc731_0_15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7" name="Google Shape;7077;g2a877bfc731_0_15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3" name="Shape 7383"/>
        <p:cNvGrpSpPr/>
        <p:nvPr/>
      </p:nvGrpSpPr>
      <p:grpSpPr>
        <a:xfrm>
          <a:off x="0" y="0"/>
          <a:ext cx="0" cy="0"/>
          <a:chOff x="0" y="0"/>
          <a:chExt cx="0" cy="0"/>
        </a:xfrm>
      </p:grpSpPr>
      <p:sp>
        <p:nvSpPr>
          <p:cNvPr id="7384" name="Google Shape;7384;g2a877bfc731_0_17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5" name="Google Shape;7385;g2a877bfc731_0_17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8d4be75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8d4be75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8d4be75a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8d4be75a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877bfc73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877bfc73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8d4be75a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8d4be75a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8d4be75a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8d4be75a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8d4be75ac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8d4be75ac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sp>
        <p:nvSpPr>
          <p:cNvPr id="10" name="Google Shape;10;p2"/>
          <p:cNvSpPr txBox="1"/>
          <p:nvPr>
            <p:ph type="ctrTitle"/>
          </p:nvPr>
        </p:nvSpPr>
        <p:spPr>
          <a:xfrm>
            <a:off x="2122950" y="1433100"/>
            <a:ext cx="4898100" cy="18396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122950" y="3275700"/>
            <a:ext cx="4898100" cy="4347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53" name="Shape 53"/>
        <p:cNvGrpSpPr/>
        <p:nvPr/>
      </p:nvGrpSpPr>
      <p:grpSpPr>
        <a:xfrm>
          <a:off x="0" y="0"/>
          <a:ext cx="0" cy="0"/>
          <a:chOff x="0" y="0"/>
          <a:chExt cx="0" cy="0"/>
        </a:xfrm>
      </p:grpSpPr>
      <p:pic>
        <p:nvPicPr>
          <p:cNvPr id="54" name="Google Shape;54;p11"/>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sp>
        <p:nvSpPr>
          <p:cNvPr id="55" name="Google Shape;5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57" name="Google Shape;57;p11"/>
          <p:cNvPicPr preferRelativeResize="0"/>
          <p:nvPr/>
        </p:nvPicPr>
        <p:blipFill>
          <a:blip r:embed="rId3">
            <a:alphaModFix/>
          </a:blip>
          <a:stretch>
            <a:fillRect/>
          </a:stretch>
        </p:blipFill>
        <p:spPr>
          <a:xfrm>
            <a:off x="6680442" y="-882675"/>
            <a:ext cx="2225702" cy="2225699"/>
          </a:xfrm>
          <a:prstGeom prst="rect">
            <a:avLst/>
          </a:prstGeom>
          <a:noFill/>
          <a:ln>
            <a:noFill/>
          </a:ln>
        </p:spPr>
      </p:pic>
      <p:sp>
        <p:nvSpPr>
          <p:cNvPr id="58" name="Google Shape;58;p11"/>
          <p:cNvSpPr/>
          <p:nvPr/>
        </p:nvSpPr>
        <p:spPr>
          <a:xfrm>
            <a:off x="6957350" y="-605775"/>
            <a:ext cx="1671900" cy="16719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pic>
        <p:nvPicPr>
          <p:cNvPr id="59" name="Google Shape;59;p11"/>
          <p:cNvPicPr preferRelativeResize="0"/>
          <p:nvPr/>
        </p:nvPicPr>
        <p:blipFill>
          <a:blip r:embed="rId4">
            <a:alphaModFix/>
          </a:blip>
          <a:stretch>
            <a:fillRect/>
          </a:stretch>
        </p:blipFill>
        <p:spPr>
          <a:xfrm>
            <a:off x="7974355" y="656607"/>
            <a:ext cx="1322045" cy="1322042"/>
          </a:xfrm>
          <a:prstGeom prst="rect">
            <a:avLst/>
          </a:prstGeom>
          <a:noFill/>
          <a:ln>
            <a:noFill/>
          </a:ln>
        </p:spPr>
      </p:pic>
      <p:sp>
        <p:nvSpPr>
          <p:cNvPr id="60" name="Google Shape;60;p11"/>
          <p:cNvSpPr/>
          <p:nvPr/>
        </p:nvSpPr>
        <p:spPr>
          <a:xfrm>
            <a:off x="8428900" y="1606350"/>
            <a:ext cx="372300" cy="372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61" name="Google Shape;61;p11"/>
          <p:cNvSpPr/>
          <p:nvPr/>
        </p:nvSpPr>
        <p:spPr>
          <a:xfrm>
            <a:off x="6058799" y="858225"/>
            <a:ext cx="207900" cy="20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63" name="Shape 63"/>
        <p:cNvGrpSpPr/>
        <p:nvPr/>
      </p:nvGrpSpPr>
      <p:grpSpPr>
        <a:xfrm>
          <a:off x="0" y="0"/>
          <a:ext cx="0" cy="0"/>
          <a:chOff x="0" y="0"/>
          <a:chExt cx="0" cy="0"/>
        </a:xfrm>
      </p:grpSpPr>
      <p:pic>
        <p:nvPicPr>
          <p:cNvPr id="64" name="Google Shape;64;p13"/>
          <p:cNvPicPr preferRelativeResize="0"/>
          <p:nvPr/>
        </p:nvPicPr>
        <p:blipFill rotWithShape="1">
          <a:blip r:embed="rId2">
            <a:alphaModFix amt="19000"/>
          </a:blip>
          <a:srcRect b="7784" l="0" r="0" t="7784"/>
          <a:stretch/>
        </p:blipFill>
        <p:spPr>
          <a:xfrm rot="10800000">
            <a:off x="0" y="0"/>
            <a:ext cx="9143999" cy="5143501"/>
          </a:xfrm>
          <a:prstGeom prst="rect">
            <a:avLst/>
          </a:prstGeom>
          <a:noFill/>
          <a:ln>
            <a:noFill/>
          </a:ln>
        </p:spPr>
      </p:pic>
      <p:pic>
        <p:nvPicPr>
          <p:cNvPr id="65" name="Google Shape;65;p13"/>
          <p:cNvPicPr preferRelativeResize="0"/>
          <p:nvPr/>
        </p:nvPicPr>
        <p:blipFill>
          <a:blip r:embed="rId3">
            <a:alphaModFix/>
          </a:blip>
          <a:stretch>
            <a:fillRect/>
          </a:stretch>
        </p:blipFill>
        <p:spPr>
          <a:xfrm flipH="1" rot="-5400000">
            <a:off x="8221175" y="-585813"/>
            <a:ext cx="1102675" cy="1657375"/>
          </a:xfrm>
          <a:prstGeom prst="rect">
            <a:avLst/>
          </a:prstGeom>
          <a:noFill/>
          <a:ln>
            <a:noFill/>
          </a:ln>
        </p:spPr>
      </p:pic>
      <p:sp>
        <p:nvSpPr>
          <p:cNvPr id="66" name="Google Shape;66;p13"/>
          <p:cNvSpPr/>
          <p:nvPr/>
        </p:nvSpPr>
        <p:spPr>
          <a:xfrm>
            <a:off x="8429000" y="535000"/>
            <a:ext cx="372300" cy="372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67" name="Google Shape;67;p13"/>
          <p:cNvSpPr txBox="1"/>
          <p:nvPr>
            <p:ph type="title"/>
          </p:nvPr>
        </p:nvSpPr>
        <p:spPr>
          <a:xfrm>
            <a:off x="715100" y="535000"/>
            <a:ext cx="7713900" cy="640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alphaModFix amt="19000"/>
          </a:blip>
          <a:srcRect b="15569" l="0" r="0" t="0"/>
          <a:stretch/>
        </p:blipFill>
        <p:spPr>
          <a:xfrm rot="10800000">
            <a:off x="0" y="0"/>
            <a:ext cx="9143999" cy="5143501"/>
          </a:xfrm>
          <a:prstGeom prst="rect">
            <a:avLst/>
          </a:prstGeom>
          <a:noFill/>
          <a:ln>
            <a:noFill/>
          </a:ln>
        </p:spPr>
      </p:pic>
      <p:sp>
        <p:nvSpPr>
          <p:cNvPr id="70" name="Google Shape;70;p14"/>
          <p:cNvSpPr txBox="1"/>
          <p:nvPr>
            <p:ph type="title"/>
          </p:nvPr>
        </p:nvSpPr>
        <p:spPr>
          <a:xfrm>
            <a:off x="715100" y="535000"/>
            <a:ext cx="7713900" cy="640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pic>
        <p:nvPicPr>
          <p:cNvPr id="71" name="Google Shape;71;p14"/>
          <p:cNvPicPr preferRelativeResize="0"/>
          <p:nvPr/>
        </p:nvPicPr>
        <p:blipFill>
          <a:blip r:embed="rId3">
            <a:alphaModFix/>
          </a:blip>
          <a:stretch>
            <a:fillRect/>
          </a:stretch>
        </p:blipFill>
        <p:spPr>
          <a:xfrm rot="5400000">
            <a:off x="8396438" y="3815526"/>
            <a:ext cx="1347026" cy="2698175"/>
          </a:xfrm>
          <a:prstGeom prst="rect">
            <a:avLst/>
          </a:prstGeom>
          <a:noFill/>
          <a:ln>
            <a:noFill/>
          </a:ln>
        </p:spPr>
      </p:pic>
      <p:sp>
        <p:nvSpPr>
          <p:cNvPr id="72" name="Google Shape;72;p14"/>
          <p:cNvSpPr/>
          <p:nvPr/>
        </p:nvSpPr>
        <p:spPr>
          <a:xfrm rot="-5400000">
            <a:off x="8652350" y="3912875"/>
            <a:ext cx="835200" cy="8352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mt="19000"/>
          </a:blip>
          <a:srcRect b="0" l="0" r="0" t="15569"/>
          <a:stretch/>
        </p:blipFill>
        <p:spPr>
          <a:xfrm rot="10800000">
            <a:off x="0" y="0"/>
            <a:ext cx="9143999" cy="5143501"/>
          </a:xfrm>
          <a:prstGeom prst="rect">
            <a:avLst/>
          </a:prstGeom>
          <a:noFill/>
          <a:ln>
            <a:noFill/>
          </a:ln>
        </p:spPr>
      </p:pic>
      <p:sp>
        <p:nvSpPr>
          <p:cNvPr id="75" name="Google Shape;75;p15"/>
          <p:cNvSpPr txBox="1"/>
          <p:nvPr>
            <p:ph type="title"/>
          </p:nvPr>
        </p:nvSpPr>
        <p:spPr>
          <a:xfrm>
            <a:off x="715100" y="535000"/>
            <a:ext cx="7713900" cy="640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sp>
        <p:nvSpPr>
          <p:cNvPr id="76" name="Google Shape;76;p15"/>
          <p:cNvSpPr/>
          <p:nvPr/>
        </p:nvSpPr>
        <p:spPr>
          <a:xfrm>
            <a:off x="8663375" y="4521796"/>
            <a:ext cx="173400" cy="173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77" name="Shape 77"/>
        <p:cNvGrpSpPr/>
        <p:nvPr/>
      </p:nvGrpSpPr>
      <p:grpSpPr>
        <a:xfrm>
          <a:off x="0" y="0"/>
          <a:ext cx="0" cy="0"/>
          <a:chOff x="0" y="0"/>
          <a:chExt cx="0" cy="0"/>
        </a:xfrm>
      </p:grpSpPr>
      <p:pic>
        <p:nvPicPr>
          <p:cNvPr id="78" name="Google Shape;78;p16"/>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sp>
        <p:nvSpPr>
          <p:cNvPr id="79" name="Google Shape;79;p16"/>
          <p:cNvSpPr txBox="1"/>
          <p:nvPr>
            <p:ph type="ctrTitle"/>
          </p:nvPr>
        </p:nvSpPr>
        <p:spPr>
          <a:xfrm>
            <a:off x="2808000" y="559575"/>
            <a:ext cx="3528000" cy="95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 name="Google Shape;80;p16"/>
          <p:cNvSpPr txBox="1"/>
          <p:nvPr>
            <p:ph idx="1" type="subTitle"/>
          </p:nvPr>
        </p:nvSpPr>
        <p:spPr>
          <a:xfrm>
            <a:off x="2808000" y="1438575"/>
            <a:ext cx="3528000" cy="13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1" name="Google Shape;81;p16"/>
          <p:cNvSpPr txBox="1"/>
          <p:nvPr/>
        </p:nvSpPr>
        <p:spPr>
          <a:xfrm>
            <a:off x="2808000" y="3390300"/>
            <a:ext cx="35280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Albert Sans"/>
                <a:ea typeface="Albert Sans"/>
                <a:cs typeface="Albert Sans"/>
                <a:sym typeface="Albert Sans"/>
              </a:rPr>
              <a:t>CREDITS: This presentation template was created by </a:t>
            </a:r>
            <a:r>
              <a:rPr b="1" lang="en" sz="10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1000">
                <a:solidFill>
                  <a:schemeClr val="dk1"/>
                </a:solidFill>
                <a:latin typeface="Albert Sans"/>
                <a:ea typeface="Albert Sans"/>
                <a:cs typeface="Albert Sans"/>
                <a:sym typeface="Albert Sans"/>
              </a:rPr>
              <a:t>, and includes icons by </a:t>
            </a:r>
            <a:r>
              <a:rPr b="1" lang="en" sz="10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lang="en" sz="1000">
                <a:solidFill>
                  <a:schemeClr val="dk1"/>
                </a:solidFill>
                <a:latin typeface="Albert Sans"/>
                <a:ea typeface="Albert Sans"/>
                <a:cs typeface="Albert Sans"/>
                <a:sym typeface="Albert Sans"/>
              </a:rPr>
              <a:t>, </a:t>
            </a:r>
            <a:r>
              <a:rPr lang="en" sz="1000">
                <a:solidFill>
                  <a:schemeClr val="dk1"/>
                </a:solidFill>
                <a:latin typeface="Albert Sans"/>
                <a:ea typeface="Albert Sans"/>
                <a:cs typeface="Albert Sans"/>
                <a:sym typeface="Albert Sans"/>
              </a:rPr>
              <a:t>infographics &amp; images by </a:t>
            </a:r>
            <a:r>
              <a:rPr b="1" lang="en" sz="10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a:t>
            </a:r>
            <a:r>
              <a:rPr lang="en" sz="1000">
                <a:solidFill>
                  <a:schemeClr val="dk1"/>
                </a:solidFill>
                <a:latin typeface="Albert Sans"/>
                <a:ea typeface="Albert Sans"/>
                <a:cs typeface="Albert Sans"/>
                <a:sym typeface="Albert Sans"/>
              </a:rPr>
              <a:t>and content by </a:t>
            </a:r>
            <a:r>
              <a:rPr b="1" lang="en" sz="1000">
                <a:solidFill>
                  <a:schemeClr val="dk1"/>
                </a:solidFill>
                <a:latin typeface="Albert Sans"/>
                <a:ea typeface="Albert Sans"/>
                <a:cs typeface="Albert Sans"/>
                <a:sym typeface="Albert Sans"/>
              </a:rPr>
              <a:t>Swetha Tandri </a:t>
            </a:r>
            <a:endParaRPr b="1" sz="1000">
              <a:solidFill>
                <a:schemeClr val="dk1"/>
              </a:solidFill>
              <a:latin typeface="Albert Sans"/>
              <a:ea typeface="Albert Sans"/>
              <a:cs typeface="Albert Sans"/>
              <a:sym typeface="Albert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pic>
        <p:nvPicPr>
          <p:cNvPr id="84" name="Google Shape;84;p17"/>
          <p:cNvPicPr preferRelativeResize="0"/>
          <p:nvPr/>
        </p:nvPicPr>
        <p:blipFill>
          <a:blip r:embed="rId3">
            <a:alphaModFix/>
          </a:blip>
          <a:stretch>
            <a:fillRect/>
          </a:stretch>
        </p:blipFill>
        <p:spPr>
          <a:xfrm rot="10800000">
            <a:off x="-659593" y="3766748"/>
            <a:ext cx="2749374" cy="1376760"/>
          </a:xfrm>
          <a:prstGeom prst="rect">
            <a:avLst/>
          </a:prstGeom>
          <a:noFill/>
          <a:ln>
            <a:noFill/>
          </a:ln>
        </p:spPr>
      </p:pic>
      <p:pic>
        <p:nvPicPr>
          <p:cNvPr id="85" name="Google Shape;85;p17"/>
          <p:cNvPicPr preferRelativeResize="0"/>
          <p:nvPr/>
        </p:nvPicPr>
        <p:blipFill>
          <a:blip r:embed="rId4">
            <a:alphaModFix/>
          </a:blip>
          <a:stretch>
            <a:fillRect/>
          </a:stretch>
        </p:blipFill>
        <p:spPr>
          <a:xfrm>
            <a:off x="1136490" y="3577933"/>
            <a:ext cx="903383" cy="903392"/>
          </a:xfrm>
          <a:prstGeom prst="rect">
            <a:avLst/>
          </a:prstGeom>
          <a:noFill/>
          <a:ln>
            <a:noFill/>
          </a:ln>
        </p:spPr>
      </p:pic>
      <p:sp>
        <p:nvSpPr>
          <p:cNvPr id="86" name="Google Shape;86;p17"/>
          <p:cNvSpPr/>
          <p:nvPr/>
        </p:nvSpPr>
        <p:spPr>
          <a:xfrm>
            <a:off x="8086900" y="852100"/>
            <a:ext cx="543600" cy="5436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87" name="Google Shape;87;p17"/>
          <p:cNvSpPr/>
          <p:nvPr/>
        </p:nvSpPr>
        <p:spPr>
          <a:xfrm>
            <a:off x="7497699" y="431050"/>
            <a:ext cx="207900" cy="20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88" name="Shape 88"/>
        <p:cNvGrpSpPr/>
        <p:nvPr/>
      </p:nvGrpSpPr>
      <p:grpSpPr>
        <a:xfrm>
          <a:off x="0" y="0"/>
          <a:ext cx="0" cy="0"/>
          <a:chOff x="0" y="0"/>
          <a:chExt cx="0" cy="0"/>
        </a:xfrm>
      </p:grpSpPr>
      <p:pic>
        <p:nvPicPr>
          <p:cNvPr id="89" name="Google Shape;89;p18"/>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pic>
        <p:nvPicPr>
          <p:cNvPr id="90" name="Google Shape;90;p18"/>
          <p:cNvPicPr preferRelativeResize="0"/>
          <p:nvPr/>
        </p:nvPicPr>
        <p:blipFill>
          <a:blip r:embed="rId3">
            <a:alphaModFix/>
          </a:blip>
          <a:stretch>
            <a:fillRect/>
          </a:stretch>
        </p:blipFill>
        <p:spPr>
          <a:xfrm rot="5400000">
            <a:off x="15962" y="-621914"/>
            <a:ext cx="1248049" cy="2491876"/>
          </a:xfrm>
          <a:prstGeom prst="rect">
            <a:avLst/>
          </a:prstGeom>
          <a:noFill/>
          <a:ln>
            <a:noFill/>
          </a:ln>
        </p:spPr>
      </p:pic>
      <p:pic>
        <p:nvPicPr>
          <p:cNvPr id="91" name="Google Shape;91;p18"/>
          <p:cNvPicPr preferRelativeResize="0"/>
          <p:nvPr/>
        </p:nvPicPr>
        <p:blipFill>
          <a:blip r:embed="rId4">
            <a:alphaModFix/>
          </a:blip>
          <a:stretch>
            <a:fillRect/>
          </a:stretch>
        </p:blipFill>
        <p:spPr>
          <a:xfrm flipH="1">
            <a:off x="7570977" y="2779176"/>
            <a:ext cx="1573019" cy="2364324"/>
          </a:xfrm>
          <a:prstGeom prst="rect">
            <a:avLst/>
          </a:prstGeom>
          <a:noFill/>
          <a:ln>
            <a:noFill/>
          </a:ln>
        </p:spPr>
      </p:pic>
      <p:sp>
        <p:nvSpPr>
          <p:cNvPr id="92" name="Google Shape;92;p18"/>
          <p:cNvSpPr/>
          <p:nvPr/>
        </p:nvSpPr>
        <p:spPr>
          <a:xfrm>
            <a:off x="7537000" y="2779175"/>
            <a:ext cx="891900" cy="8919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93" name="Google Shape;93;p18"/>
          <p:cNvSpPr/>
          <p:nvPr/>
        </p:nvSpPr>
        <p:spPr>
          <a:xfrm>
            <a:off x="6143025" y="4132580"/>
            <a:ext cx="297600" cy="297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94" name="Google Shape;94;p18"/>
          <p:cNvSpPr/>
          <p:nvPr/>
        </p:nvSpPr>
        <p:spPr>
          <a:xfrm>
            <a:off x="863250" y="932575"/>
            <a:ext cx="568800" cy="5688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95" name="Google Shape;95;p18"/>
          <p:cNvSpPr/>
          <p:nvPr/>
        </p:nvSpPr>
        <p:spPr>
          <a:xfrm>
            <a:off x="2407125" y="419950"/>
            <a:ext cx="187800" cy="187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9" name="Shape 9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0" name="Shape 100"/>
        <p:cNvGrpSpPr/>
        <p:nvPr/>
      </p:nvGrpSpPr>
      <p:grpSpPr>
        <a:xfrm>
          <a:off x="0" y="0"/>
          <a:ext cx="0" cy="0"/>
          <a:chOff x="0" y="0"/>
          <a:chExt cx="0" cy="0"/>
        </a:xfrm>
      </p:grpSpPr>
      <p:sp>
        <p:nvSpPr>
          <p:cNvPr id="101" name="Google Shape;101;p2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sp>
        <p:nvSpPr>
          <p:cNvPr id="14" name="Google Shape;14;p3"/>
          <p:cNvSpPr txBox="1"/>
          <p:nvPr>
            <p:ph type="title"/>
          </p:nvPr>
        </p:nvSpPr>
        <p:spPr>
          <a:xfrm>
            <a:off x="720000" y="2179625"/>
            <a:ext cx="77040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2996550"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391925" y="3132175"/>
            <a:ext cx="4360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mt="19000"/>
          </a:blip>
          <a:srcRect b="15569" l="0" r="0" t="0"/>
          <a:stretch/>
        </p:blipFill>
        <p:spPr>
          <a:xfrm rot="10800000">
            <a:off x="0" y="0"/>
            <a:ext cx="9143999" cy="5143501"/>
          </a:xfrm>
          <a:prstGeom prst="rect">
            <a:avLst/>
          </a:prstGeom>
          <a:noFill/>
          <a:ln>
            <a:noFill/>
          </a:ln>
        </p:spPr>
      </p:pic>
      <p:sp>
        <p:nvSpPr>
          <p:cNvPr id="19" name="Google Shape;19;p4"/>
          <p:cNvSpPr txBox="1"/>
          <p:nvPr>
            <p:ph type="title"/>
          </p:nvPr>
        </p:nvSpPr>
        <p:spPr>
          <a:xfrm>
            <a:off x="715100" y="535000"/>
            <a:ext cx="4278600" cy="1101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sp>
        <p:nvSpPr>
          <p:cNvPr id="20" name="Google Shape;20;p4"/>
          <p:cNvSpPr txBox="1"/>
          <p:nvPr>
            <p:ph idx="1" type="body"/>
          </p:nvPr>
        </p:nvSpPr>
        <p:spPr>
          <a:xfrm>
            <a:off x="715100" y="1713100"/>
            <a:ext cx="4278600" cy="2895300"/>
          </a:xfrm>
          <a:prstGeom prst="rect">
            <a:avLst/>
          </a:prstGeom>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Albert Sans"/>
                <a:ea typeface="Albert Sans"/>
                <a:cs typeface="Albert Sans"/>
                <a:sym typeface="Albert Sans"/>
              </a:defRPr>
            </a:lvl1pPr>
            <a:lvl2pPr indent="-317500" lvl="1" marL="914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sp>
        <p:nvSpPr>
          <p:cNvPr id="23" name="Google Shape;23;p5"/>
          <p:cNvSpPr txBox="1"/>
          <p:nvPr>
            <p:ph idx="1" type="subTitle"/>
          </p:nvPr>
        </p:nvSpPr>
        <p:spPr>
          <a:xfrm>
            <a:off x="1181425" y="2303125"/>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2" type="subTitle"/>
          </p:nvPr>
        </p:nvSpPr>
        <p:spPr>
          <a:xfrm>
            <a:off x="4836300" y="2303125"/>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 name="Google Shape;25;p5"/>
          <p:cNvSpPr txBox="1"/>
          <p:nvPr>
            <p:ph idx="3" type="subTitle"/>
          </p:nvPr>
        </p:nvSpPr>
        <p:spPr>
          <a:xfrm>
            <a:off x="1181425"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36300"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mt="19000"/>
          </a:blip>
          <a:srcRect b="0" l="0" r="0" t="15569"/>
          <a:stretch/>
        </p:blipFill>
        <p:spPr>
          <a:xfrm>
            <a:off x="0" y="0"/>
            <a:ext cx="9143999" cy="5143501"/>
          </a:xfrm>
          <a:prstGeom prst="rect">
            <a:avLst/>
          </a:prstGeom>
          <a:noFill/>
          <a:ln>
            <a:noFill/>
          </a:ln>
        </p:spPr>
      </p:pic>
      <p:sp>
        <p:nvSpPr>
          <p:cNvPr id="30" name="Google Shape;30;p6"/>
          <p:cNvSpPr txBox="1"/>
          <p:nvPr>
            <p:ph type="title"/>
          </p:nvPr>
        </p:nvSpPr>
        <p:spPr>
          <a:xfrm>
            <a:off x="715100" y="535000"/>
            <a:ext cx="7713900" cy="640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pic>
        <p:nvPicPr>
          <p:cNvPr id="31" name="Google Shape;31;p6"/>
          <p:cNvPicPr preferRelativeResize="0"/>
          <p:nvPr/>
        </p:nvPicPr>
        <p:blipFill>
          <a:blip r:embed="rId3">
            <a:alphaModFix/>
          </a:blip>
          <a:stretch>
            <a:fillRect/>
          </a:stretch>
        </p:blipFill>
        <p:spPr>
          <a:xfrm flipH="1" rot="10800000">
            <a:off x="-752701" y="4529475"/>
            <a:ext cx="1945500" cy="974250"/>
          </a:xfrm>
          <a:prstGeom prst="rect">
            <a:avLst/>
          </a:prstGeom>
          <a:noFill/>
          <a:ln>
            <a:noFill/>
          </a:ln>
        </p:spPr>
      </p:pic>
      <p:sp>
        <p:nvSpPr>
          <p:cNvPr id="32" name="Google Shape;32;p6"/>
          <p:cNvSpPr/>
          <p:nvPr/>
        </p:nvSpPr>
        <p:spPr>
          <a:xfrm>
            <a:off x="8103449" y="372663"/>
            <a:ext cx="207900" cy="20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33" name="Google Shape;33;p6"/>
          <p:cNvSpPr/>
          <p:nvPr/>
        </p:nvSpPr>
        <p:spPr>
          <a:xfrm>
            <a:off x="-613548" y="3818800"/>
            <a:ext cx="1003200" cy="10032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34" name="Google Shape;34;p6"/>
          <p:cNvSpPr/>
          <p:nvPr/>
        </p:nvSpPr>
        <p:spPr>
          <a:xfrm>
            <a:off x="8788976" y="725950"/>
            <a:ext cx="609600" cy="6096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5" name="Shape 35"/>
        <p:cNvGrpSpPr/>
        <p:nvPr/>
      </p:nvGrpSpPr>
      <p:grpSpPr>
        <a:xfrm>
          <a:off x="0" y="0"/>
          <a:ext cx="0" cy="0"/>
          <a:chOff x="0" y="0"/>
          <a:chExt cx="0" cy="0"/>
        </a:xfrm>
      </p:grpSpPr>
      <p:pic>
        <p:nvPicPr>
          <p:cNvPr id="36" name="Google Shape;36;p7"/>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sp>
        <p:nvSpPr>
          <p:cNvPr id="37" name="Google Shape;3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7"/>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9" name="Shape 39"/>
        <p:cNvGrpSpPr/>
        <p:nvPr/>
      </p:nvGrpSpPr>
      <p:grpSpPr>
        <a:xfrm>
          <a:off x="0" y="0"/>
          <a:ext cx="0" cy="0"/>
          <a:chOff x="0" y="0"/>
          <a:chExt cx="0" cy="0"/>
        </a:xfrm>
      </p:grpSpPr>
      <p:pic>
        <p:nvPicPr>
          <p:cNvPr id="40" name="Google Shape;40;p8"/>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sp>
        <p:nvSpPr>
          <p:cNvPr id="41" name="Google Shape;41;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42" name="Google Shape;42;p8"/>
          <p:cNvPicPr preferRelativeResize="0"/>
          <p:nvPr/>
        </p:nvPicPr>
        <p:blipFill>
          <a:blip r:embed="rId3">
            <a:alphaModFix/>
          </a:blip>
          <a:stretch>
            <a:fillRect/>
          </a:stretch>
        </p:blipFill>
        <p:spPr>
          <a:xfrm>
            <a:off x="0" y="-12"/>
            <a:ext cx="2182820" cy="1093060"/>
          </a:xfrm>
          <a:prstGeom prst="rect">
            <a:avLst/>
          </a:prstGeom>
          <a:noFill/>
          <a:ln>
            <a:noFill/>
          </a:ln>
        </p:spPr>
      </p:pic>
      <p:pic>
        <p:nvPicPr>
          <p:cNvPr id="43" name="Google Shape;43;p8"/>
          <p:cNvPicPr preferRelativeResize="0"/>
          <p:nvPr/>
        </p:nvPicPr>
        <p:blipFill>
          <a:blip r:embed="rId4">
            <a:alphaModFix/>
          </a:blip>
          <a:stretch>
            <a:fillRect/>
          </a:stretch>
        </p:blipFill>
        <p:spPr>
          <a:xfrm rot="10800000">
            <a:off x="1308987" y="502531"/>
            <a:ext cx="1271088" cy="1271081"/>
          </a:xfrm>
          <a:prstGeom prst="rect">
            <a:avLst/>
          </a:prstGeom>
          <a:noFill/>
          <a:ln>
            <a:noFill/>
          </a:ln>
        </p:spPr>
      </p:pic>
      <p:sp>
        <p:nvSpPr>
          <p:cNvPr id="44" name="Google Shape;44;p8"/>
          <p:cNvSpPr/>
          <p:nvPr/>
        </p:nvSpPr>
        <p:spPr>
          <a:xfrm rot="10800000">
            <a:off x="484549" y="2412888"/>
            <a:ext cx="609600" cy="6096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45" name="Google Shape;45;p8"/>
          <p:cNvSpPr/>
          <p:nvPr/>
        </p:nvSpPr>
        <p:spPr>
          <a:xfrm rot="10800000">
            <a:off x="2182825" y="2760600"/>
            <a:ext cx="261900" cy="261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6" name="Shape 46"/>
        <p:cNvGrpSpPr/>
        <p:nvPr/>
      </p:nvGrpSpPr>
      <p:grpSpPr>
        <a:xfrm>
          <a:off x="0" y="0"/>
          <a:ext cx="0" cy="0"/>
          <a:chOff x="0" y="0"/>
          <a:chExt cx="0" cy="0"/>
        </a:xfrm>
      </p:grpSpPr>
      <p:pic>
        <p:nvPicPr>
          <p:cNvPr id="47" name="Google Shape;47;p9"/>
          <p:cNvPicPr preferRelativeResize="0"/>
          <p:nvPr/>
        </p:nvPicPr>
        <p:blipFill rotWithShape="1">
          <a:blip r:embed="rId2">
            <a:alphaModFix amt="19000"/>
          </a:blip>
          <a:srcRect b="15569" l="0" r="0" t="0"/>
          <a:stretch/>
        </p:blipFill>
        <p:spPr>
          <a:xfrm>
            <a:off x="0" y="0"/>
            <a:ext cx="9143999" cy="5143501"/>
          </a:xfrm>
          <a:prstGeom prst="rect">
            <a:avLst/>
          </a:prstGeom>
          <a:noFill/>
          <a:ln>
            <a:noFill/>
          </a:ln>
        </p:spPr>
      </p:pic>
      <p:sp>
        <p:nvSpPr>
          <p:cNvPr id="48" name="Google Shape;48;p9"/>
          <p:cNvSpPr txBox="1"/>
          <p:nvPr>
            <p:ph type="title"/>
          </p:nvPr>
        </p:nvSpPr>
        <p:spPr>
          <a:xfrm>
            <a:off x="715100" y="802738"/>
            <a:ext cx="7713900" cy="140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 name="Google Shape;49;p9"/>
          <p:cNvSpPr txBox="1"/>
          <p:nvPr>
            <p:ph idx="1" type="subTitle"/>
          </p:nvPr>
        </p:nvSpPr>
        <p:spPr>
          <a:xfrm>
            <a:off x="715100" y="2208963"/>
            <a:ext cx="7713900" cy="213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ph idx="2" type="pic"/>
          </p:nvPr>
        </p:nvSpPr>
        <p:spPr>
          <a:xfrm>
            <a:off x="0" y="0"/>
            <a:ext cx="9144000" cy="5143500"/>
          </a:xfrm>
          <a:prstGeom prst="rect">
            <a:avLst/>
          </a:prstGeom>
          <a:noFill/>
          <a:ln>
            <a:noFill/>
          </a:ln>
        </p:spPr>
      </p:sp>
      <p:sp>
        <p:nvSpPr>
          <p:cNvPr id="52" name="Google Shape;52;p10"/>
          <p:cNvSpPr txBox="1"/>
          <p:nvPr>
            <p:ph type="title"/>
          </p:nvPr>
        </p:nvSpPr>
        <p:spPr>
          <a:xfrm>
            <a:off x="715100" y="3968300"/>
            <a:ext cx="7713900" cy="640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64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5100" y="1175200"/>
            <a:ext cx="7713900" cy="3433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8" name="Google Shape;98;p1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ww.freepik.com/free-vector/gradient-abstract-geometric-cover-template_71851208.htm/?utm_source=slidesgo_template&amp;utm_medium=referral-link&amp;utm_campaign=sg_resources&amp;utm_content=freepik" TargetMode="External"/><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www.freepik.com/free-vector/gradient-abstract-geometric-cover-template_71851208.htm/?utm_source=slidesgo_template&amp;utm_medium=referral-link&amp;utm_campaign=sg_resources&amp;utm_content=freepik" TargetMode="External"/><Relationship Id="rId4" Type="http://schemas.openxmlformats.org/officeDocument/2006/relationships/hyperlink" Target="https://www.freepik.com/free-vector/gradient-grainy-colorful-texture_14447739.htm/?utm_source=slidesgo_template&amp;utm_medium=referral-link&amp;utm_campaign=sg_resources&amp;utm_content=freepi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bit.ly/2PfT4lq" TargetMode="External"/><Relationship Id="rId4" Type="http://schemas.openxmlformats.org/officeDocument/2006/relationships/slide" Target="/ppt/slides/slide1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bit.ly/2PfT4lq" TargetMode="External"/><Relationship Id="rId4" Type="http://schemas.openxmlformats.org/officeDocument/2006/relationships/slide" Target="/ppt/slides/slide1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fonts.google.com/specimen/Epilogue" TargetMode="External"/><Relationship Id="rId4" Type="http://schemas.openxmlformats.org/officeDocument/2006/relationships/hyperlink" Target="https://fonts.google.com/specimen/Albert+Sans" TargetMode="External"/></Relationships>
</file>

<file path=ppt/slides/_rels/slide1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19.png"/><Relationship Id="rId14" Type="http://schemas.openxmlformats.org/officeDocument/2006/relationships/image" Target="../media/image20.png"/><Relationship Id="rId17" Type="http://schemas.openxmlformats.org/officeDocument/2006/relationships/image" Target="../media/image17.png"/><Relationship Id="rId16" Type="http://schemas.openxmlformats.org/officeDocument/2006/relationships/image" Target="../media/image18.png"/><Relationship Id="rId5" Type="http://schemas.openxmlformats.org/officeDocument/2006/relationships/image" Target="../media/image13.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bit.ly/2ZjL1p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hyperlink" Target="https://workspace.google.com/marketplace/app/icons_for_slides_docs/38157832650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ctrTitle"/>
          </p:nvPr>
        </p:nvSpPr>
        <p:spPr>
          <a:xfrm>
            <a:off x="2122950" y="1433100"/>
            <a:ext cx="4898100" cy="183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Mean Value Theorem</a:t>
            </a:r>
            <a:endParaRPr/>
          </a:p>
        </p:txBody>
      </p:sp>
      <p:sp>
        <p:nvSpPr>
          <p:cNvPr id="107" name="Google Shape;107;p22"/>
          <p:cNvSpPr txBox="1"/>
          <p:nvPr>
            <p:ph idx="1" type="subTitle"/>
          </p:nvPr>
        </p:nvSpPr>
        <p:spPr>
          <a:xfrm>
            <a:off x="2122950" y="3275700"/>
            <a:ext cx="4898100" cy="4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the lesson begins</a:t>
            </a:r>
            <a:endParaRPr/>
          </a:p>
        </p:txBody>
      </p:sp>
      <p:pic>
        <p:nvPicPr>
          <p:cNvPr id="108" name="Google Shape;108;p22"/>
          <p:cNvPicPr preferRelativeResize="0"/>
          <p:nvPr/>
        </p:nvPicPr>
        <p:blipFill>
          <a:blip r:embed="rId3">
            <a:alphaModFix/>
          </a:blip>
          <a:stretch>
            <a:fillRect/>
          </a:stretch>
        </p:blipFill>
        <p:spPr>
          <a:xfrm>
            <a:off x="6680442" y="-882675"/>
            <a:ext cx="2225702" cy="2225699"/>
          </a:xfrm>
          <a:prstGeom prst="rect">
            <a:avLst/>
          </a:prstGeom>
          <a:noFill/>
          <a:ln>
            <a:noFill/>
          </a:ln>
        </p:spPr>
      </p:pic>
      <p:sp>
        <p:nvSpPr>
          <p:cNvPr id="109" name="Google Shape;109;p22"/>
          <p:cNvSpPr/>
          <p:nvPr/>
        </p:nvSpPr>
        <p:spPr>
          <a:xfrm>
            <a:off x="6957350" y="-605775"/>
            <a:ext cx="1671900" cy="16719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pic>
        <p:nvPicPr>
          <p:cNvPr id="110" name="Google Shape;110;p22"/>
          <p:cNvPicPr preferRelativeResize="0"/>
          <p:nvPr/>
        </p:nvPicPr>
        <p:blipFill>
          <a:blip r:embed="rId4">
            <a:alphaModFix/>
          </a:blip>
          <a:stretch>
            <a:fillRect/>
          </a:stretch>
        </p:blipFill>
        <p:spPr>
          <a:xfrm rot="10800000">
            <a:off x="-5051" y="2445325"/>
            <a:ext cx="1347026" cy="2698175"/>
          </a:xfrm>
          <a:prstGeom prst="rect">
            <a:avLst/>
          </a:prstGeom>
          <a:noFill/>
          <a:ln>
            <a:noFill/>
          </a:ln>
        </p:spPr>
      </p:pic>
      <p:sp>
        <p:nvSpPr>
          <p:cNvPr id="111" name="Google Shape;111;p22"/>
          <p:cNvSpPr/>
          <p:nvPr/>
        </p:nvSpPr>
        <p:spPr>
          <a:xfrm>
            <a:off x="792527" y="2445325"/>
            <a:ext cx="1003200" cy="10032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pic>
        <p:nvPicPr>
          <p:cNvPr id="112" name="Google Shape;112;p22"/>
          <p:cNvPicPr preferRelativeResize="0"/>
          <p:nvPr/>
        </p:nvPicPr>
        <p:blipFill>
          <a:blip r:embed="rId5">
            <a:alphaModFix/>
          </a:blip>
          <a:stretch>
            <a:fillRect/>
          </a:stretch>
        </p:blipFill>
        <p:spPr>
          <a:xfrm>
            <a:off x="7974355" y="656607"/>
            <a:ext cx="1322045" cy="1322042"/>
          </a:xfrm>
          <a:prstGeom prst="rect">
            <a:avLst/>
          </a:prstGeom>
          <a:noFill/>
          <a:ln>
            <a:noFill/>
          </a:ln>
        </p:spPr>
      </p:pic>
      <p:sp>
        <p:nvSpPr>
          <p:cNvPr id="113" name="Google Shape;113;p22"/>
          <p:cNvSpPr/>
          <p:nvPr/>
        </p:nvSpPr>
        <p:spPr>
          <a:xfrm>
            <a:off x="8428900" y="1606350"/>
            <a:ext cx="372300" cy="372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pic>
        <p:nvPicPr>
          <p:cNvPr id="114" name="Google Shape;114;p22"/>
          <p:cNvPicPr preferRelativeResize="0"/>
          <p:nvPr/>
        </p:nvPicPr>
        <p:blipFill>
          <a:blip r:embed="rId6">
            <a:alphaModFix/>
          </a:blip>
          <a:stretch>
            <a:fillRect/>
          </a:stretch>
        </p:blipFill>
        <p:spPr>
          <a:xfrm rot="10800000">
            <a:off x="715102" y="4315175"/>
            <a:ext cx="1654175" cy="828325"/>
          </a:xfrm>
          <a:prstGeom prst="rect">
            <a:avLst/>
          </a:prstGeom>
          <a:noFill/>
          <a:ln>
            <a:noFill/>
          </a:ln>
        </p:spPr>
      </p:pic>
      <p:sp>
        <p:nvSpPr>
          <p:cNvPr id="115" name="Google Shape;115;p22"/>
          <p:cNvSpPr/>
          <p:nvPr/>
        </p:nvSpPr>
        <p:spPr>
          <a:xfrm>
            <a:off x="342650" y="3663463"/>
            <a:ext cx="261900" cy="261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116" name="Google Shape;116;p22"/>
          <p:cNvSpPr/>
          <p:nvPr/>
        </p:nvSpPr>
        <p:spPr>
          <a:xfrm>
            <a:off x="6058799" y="858225"/>
            <a:ext cx="207900" cy="20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pic>
        <p:nvPicPr>
          <p:cNvPr id="117" name="Google Shape;117;p22"/>
          <p:cNvPicPr preferRelativeResize="0"/>
          <p:nvPr/>
        </p:nvPicPr>
        <p:blipFill>
          <a:blip r:embed="rId7">
            <a:alphaModFix/>
          </a:blip>
          <a:stretch>
            <a:fillRect/>
          </a:stretch>
        </p:blipFill>
        <p:spPr>
          <a:xfrm>
            <a:off x="1795725" y="4195737"/>
            <a:ext cx="543525" cy="543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715100" y="535000"/>
            <a:ext cx="77139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conclusion</a:t>
            </a:r>
            <a:endParaRPr/>
          </a:p>
        </p:txBody>
      </p:sp>
      <p:sp>
        <p:nvSpPr>
          <p:cNvPr id="219" name="Google Shape;219;p31"/>
          <p:cNvSpPr/>
          <p:nvPr/>
        </p:nvSpPr>
        <p:spPr>
          <a:xfrm>
            <a:off x="715100" y="2714200"/>
            <a:ext cx="7713900" cy="1331700"/>
          </a:xfrm>
          <a:prstGeom prst="roundRect">
            <a:avLst>
              <a:gd fmla="val 14251"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220" name="Google Shape;220;p31"/>
          <p:cNvSpPr/>
          <p:nvPr/>
        </p:nvSpPr>
        <p:spPr>
          <a:xfrm>
            <a:off x="715100" y="1585600"/>
            <a:ext cx="7713900" cy="400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Example problem 2</a:t>
            </a:r>
            <a:endParaRPr b="1">
              <a:latin typeface="Epilogue"/>
              <a:ea typeface="Epilogue"/>
              <a:cs typeface="Epilogue"/>
              <a:sym typeface="Epilogue"/>
            </a:endParaRPr>
          </a:p>
        </p:txBody>
      </p:sp>
      <p:sp>
        <p:nvSpPr>
          <p:cNvPr id="221" name="Google Shape;221;p31"/>
          <p:cNvSpPr txBox="1"/>
          <p:nvPr>
            <p:ph idx="4294967295" type="body"/>
          </p:nvPr>
        </p:nvSpPr>
        <p:spPr>
          <a:xfrm>
            <a:off x="1040750" y="2714200"/>
            <a:ext cx="7062600" cy="1331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By the mean value theorem</a:t>
            </a:r>
            <a:r>
              <a:rPr lang="en"/>
              <a:t>, there exists at least one point 'c' within the interval (0, 3) where the instantaneous rate of change (derivative) of f(x) is equal to the average rate of change, which is 2/3</a:t>
            </a:r>
            <a:endParaRPr/>
          </a:p>
        </p:txBody>
      </p:sp>
      <p:sp>
        <p:nvSpPr>
          <p:cNvPr id="222" name="Google Shape;222;p31"/>
          <p:cNvSpPr/>
          <p:nvPr/>
        </p:nvSpPr>
        <p:spPr>
          <a:xfrm>
            <a:off x="715100" y="2062000"/>
            <a:ext cx="7713900" cy="400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Epilogue"/>
                <a:ea typeface="Epilogue"/>
                <a:cs typeface="Epilogue"/>
                <a:sym typeface="Epilogue"/>
              </a:rPr>
              <a:t>Final conclusion</a:t>
            </a:r>
            <a:endParaRPr b="1">
              <a:solidFill>
                <a:schemeClr val="accent5"/>
              </a:solidFill>
              <a:latin typeface="Epilogue"/>
              <a:ea typeface="Epilogue"/>
              <a:cs typeface="Epilogue"/>
              <a:sym typeface="Epilogue"/>
            </a:endParaRPr>
          </a:p>
        </p:txBody>
      </p:sp>
      <p:cxnSp>
        <p:nvCxnSpPr>
          <p:cNvPr id="223" name="Google Shape;223;p31"/>
          <p:cNvCxnSpPr>
            <a:stCxn id="220" idx="2"/>
            <a:endCxn id="222" idx="0"/>
          </p:cNvCxnSpPr>
          <p:nvPr/>
        </p:nvCxnSpPr>
        <p:spPr>
          <a:xfrm>
            <a:off x="4572050" y="1985800"/>
            <a:ext cx="0" cy="76200"/>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31"/>
          <p:cNvCxnSpPr>
            <a:stCxn id="222" idx="2"/>
            <a:endCxn id="219" idx="0"/>
          </p:cNvCxnSpPr>
          <p:nvPr/>
        </p:nvCxnSpPr>
        <p:spPr>
          <a:xfrm>
            <a:off x="4572050" y="2462200"/>
            <a:ext cx="0" cy="252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ctrTitle"/>
          </p:nvPr>
        </p:nvSpPr>
        <p:spPr>
          <a:xfrm>
            <a:off x="2808000" y="559575"/>
            <a:ext cx="3528000" cy="95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30" name="Google Shape;230;p32"/>
          <p:cNvSpPr txBox="1"/>
          <p:nvPr>
            <p:ph idx="1" type="subTitle"/>
          </p:nvPr>
        </p:nvSpPr>
        <p:spPr>
          <a:xfrm>
            <a:off x="2808000" y="1438575"/>
            <a:ext cx="3528000" cy="13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
              <a:t>Do you have any questions?</a:t>
            </a:r>
            <a:endParaRPr b="1"/>
          </a:p>
          <a:p>
            <a:pPr indent="0" lvl="0" marL="0" rtl="0" algn="ctr">
              <a:spcBef>
                <a:spcPts val="1000"/>
              </a:spcBef>
              <a:spcAft>
                <a:spcPts val="0"/>
              </a:spcAft>
              <a:buClr>
                <a:schemeClr val="lt1"/>
              </a:buClr>
              <a:buSzPts val="1100"/>
              <a:buFont typeface="Arial"/>
              <a:buNone/>
            </a:pPr>
            <a:r>
              <a:rPr lang="en"/>
              <a:t>youremail@freepik.com </a:t>
            </a:r>
            <a:endParaRPr/>
          </a:p>
          <a:p>
            <a:pPr indent="0" lvl="0" marL="0" rtl="0" algn="ctr">
              <a:spcBef>
                <a:spcPts val="0"/>
              </a:spcBef>
              <a:spcAft>
                <a:spcPts val="0"/>
              </a:spcAft>
              <a:buClr>
                <a:schemeClr val="lt1"/>
              </a:buClr>
              <a:buSzPts val="1100"/>
              <a:buFont typeface="Arial"/>
              <a:buNone/>
            </a:pPr>
            <a:r>
              <a:rPr lang="en"/>
              <a:t>+91  620 421 838 </a:t>
            </a:r>
            <a:endParaRPr/>
          </a:p>
          <a:p>
            <a:pPr indent="0" lvl="0" marL="0" rtl="0" algn="ctr">
              <a:spcBef>
                <a:spcPts val="0"/>
              </a:spcBef>
              <a:spcAft>
                <a:spcPts val="0"/>
              </a:spcAft>
              <a:buNone/>
            </a:pPr>
            <a:r>
              <a:rPr lang="en"/>
              <a:t>yourwebsite.com</a:t>
            </a:r>
            <a:endParaRPr/>
          </a:p>
        </p:txBody>
      </p:sp>
      <p:sp>
        <p:nvSpPr>
          <p:cNvPr id="231" name="Google Shape;231;p32"/>
          <p:cNvSpPr txBox="1"/>
          <p:nvPr/>
        </p:nvSpPr>
        <p:spPr>
          <a:xfrm>
            <a:off x="2808000" y="4097050"/>
            <a:ext cx="3528000" cy="33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lbert Sans"/>
                <a:ea typeface="Albert Sans"/>
                <a:cs typeface="Albert Sans"/>
                <a:sym typeface="Albert Sans"/>
              </a:rPr>
              <a:t>Please keep this slide for attribution</a:t>
            </a:r>
            <a:endParaRPr sz="1000">
              <a:solidFill>
                <a:schemeClr val="dk1"/>
              </a:solidFill>
              <a:latin typeface="Albert Sans"/>
              <a:ea typeface="Albert Sans"/>
              <a:cs typeface="Albert Sans"/>
              <a:sym typeface="Albert Sans"/>
            </a:endParaRPr>
          </a:p>
        </p:txBody>
      </p:sp>
      <p:grpSp>
        <p:nvGrpSpPr>
          <p:cNvPr id="232" name="Google Shape;232;p32"/>
          <p:cNvGrpSpPr/>
          <p:nvPr/>
        </p:nvGrpSpPr>
        <p:grpSpPr>
          <a:xfrm>
            <a:off x="4782003" y="2938097"/>
            <a:ext cx="243877" cy="243877"/>
            <a:chOff x="4417380" y="1687279"/>
            <a:chExt cx="397907" cy="397907"/>
          </a:xfrm>
        </p:grpSpPr>
        <p:sp>
          <p:nvSpPr>
            <p:cNvPr id="233" name="Google Shape;233;p3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32"/>
          <p:cNvGrpSpPr/>
          <p:nvPr/>
        </p:nvGrpSpPr>
        <p:grpSpPr>
          <a:xfrm>
            <a:off x="4118120" y="2938103"/>
            <a:ext cx="243877" cy="243865"/>
            <a:chOff x="266768" y="1721375"/>
            <a:chExt cx="397907" cy="397887"/>
          </a:xfrm>
        </p:grpSpPr>
        <p:sp>
          <p:nvSpPr>
            <p:cNvPr id="236" name="Google Shape;236;p3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32"/>
          <p:cNvGrpSpPr/>
          <p:nvPr/>
        </p:nvGrpSpPr>
        <p:grpSpPr>
          <a:xfrm>
            <a:off x="4450051" y="2938103"/>
            <a:ext cx="243852" cy="243865"/>
            <a:chOff x="864491" y="1723250"/>
            <a:chExt cx="397866" cy="397887"/>
          </a:xfrm>
        </p:grpSpPr>
        <p:sp>
          <p:nvSpPr>
            <p:cNvPr id="239" name="Google Shape;239;p3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2" name="Google Shape;242;p32"/>
          <p:cNvPicPr preferRelativeResize="0"/>
          <p:nvPr/>
        </p:nvPicPr>
        <p:blipFill>
          <a:blip r:embed="rId3">
            <a:alphaModFix/>
          </a:blip>
          <a:stretch>
            <a:fillRect/>
          </a:stretch>
        </p:blipFill>
        <p:spPr>
          <a:xfrm rot="10800000">
            <a:off x="232805" y="3800476"/>
            <a:ext cx="2225702" cy="2225699"/>
          </a:xfrm>
          <a:prstGeom prst="rect">
            <a:avLst/>
          </a:prstGeom>
          <a:noFill/>
          <a:ln>
            <a:noFill/>
          </a:ln>
        </p:spPr>
      </p:pic>
      <p:sp>
        <p:nvSpPr>
          <p:cNvPr id="243" name="Google Shape;243;p32"/>
          <p:cNvSpPr/>
          <p:nvPr/>
        </p:nvSpPr>
        <p:spPr>
          <a:xfrm rot="10800000">
            <a:off x="509700" y="4077375"/>
            <a:ext cx="1671900" cy="16719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pic>
        <p:nvPicPr>
          <p:cNvPr id="244" name="Google Shape;244;p32"/>
          <p:cNvPicPr preferRelativeResize="0"/>
          <p:nvPr/>
        </p:nvPicPr>
        <p:blipFill>
          <a:blip r:embed="rId4">
            <a:alphaModFix/>
          </a:blip>
          <a:stretch>
            <a:fillRect/>
          </a:stretch>
        </p:blipFill>
        <p:spPr>
          <a:xfrm>
            <a:off x="7796975" y="-12"/>
            <a:ext cx="1347026" cy="2698175"/>
          </a:xfrm>
          <a:prstGeom prst="rect">
            <a:avLst/>
          </a:prstGeom>
          <a:noFill/>
          <a:ln>
            <a:noFill/>
          </a:ln>
        </p:spPr>
      </p:pic>
      <p:sp>
        <p:nvSpPr>
          <p:cNvPr id="245" name="Google Shape;245;p32"/>
          <p:cNvSpPr/>
          <p:nvPr/>
        </p:nvSpPr>
        <p:spPr>
          <a:xfrm rot="10800000">
            <a:off x="7343223" y="1694975"/>
            <a:ext cx="1003200" cy="10032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pic>
        <p:nvPicPr>
          <p:cNvPr id="246" name="Google Shape;246;p32"/>
          <p:cNvPicPr preferRelativeResize="0"/>
          <p:nvPr/>
        </p:nvPicPr>
        <p:blipFill>
          <a:blip r:embed="rId5">
            <a:alphaModFix/>
          </a:blip>
          <a:stretch>
            <a:fillRect/>
          </a:stretch>
        </p:blipFill>
        <p:spPr>
          <a:xfrm rot="10800000">
            <a:off x="-157451" y="3164851"/>
            <a:ext cx="1322045" cy="1322042"/>
          </a:xfrm>
          <a:prstGeom prst="rect">
            <a:avLst/>
          </a:prstGeom>
          <a:noFill/>
          <a:ln>
            <a:noFill/>
          </a:ln>
        </p:spPr>
      </p:pic>
      <p:sp>
        <p:nvSpPr>
          <p:cNvPr id="247" name="Google Shape;247;p32"/>
          <p:cNvSpPr/>
          <p:nvPr/>
        </p:nvSpPr>
        <p:spPr>
          <a:xfrm rot="10800000">
            <a:off x="342800" y="3164850"/>
            <a:ext cx="372300" cy="372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pic>
        <p:nvPicPr>
          <p:cNvPr id="248" name="Google Shape;248;p32"/>
          <p:cNvPicPr preferRelativeResize="0"/>
          <p:nvPr/>
        </p:nvPicPr>
        <p:blipFill>
          <a:blip r:embed="rId6">
            <a:alphaModFix/>
          </a:blip>
          <a:stretch>
            <a:fillRect/>
          </a:stretch>
        </p:blipFill>
        <p:spPr>
          <a:xfrm>
            <a:off x="6769673" y="-12"/>
            <a:ext cx="1654175" cy="828325"/>
          </a:xfrm>
          <a:prstGeom prst="rect">
            <a:avLst/>
          </a:prstGeom>
          <a:noFill/>
          <a:ln>
            <a:noFill/>
          </a:ln>
        </p:spPr>
      </p:pic>
      <p:sp>
        <p:nvSpPr>
          <p:cNvPr id="249" name="Google Shape;249;p32"/>
          <p:cNvSpPr/>
          <p:nvPr/>
        </p:nvSpPr>
        <p:spPr>
          <a:xfrm rot="10800000">
            <a:off x="8534400" y="1218137"/>
            <a:ext cx="261900" cy="261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250" name="Google Shape;250;p32"/>
          <p:cNvSpPr/>
          <p:nvPr/>
        </p:nvSpPr>
        <p:spPr>
          <a:xfrm rot="10800000">
            <a:off x="2181588" y="2815325"/>
            <a:ext cx="207900" cy="20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pic>
        <p:nvPicPr>
          <p:cNvPr id="251" name="Google Shape;251;p32"/>
          <p:cNvPicPr preferRelativeResize="0"/>
          <p:nvPr/>
        </p:nvPicPr>
        <p:blipFill>
          <a:blip r:embed="rId7">
            <a:alphaModFix/>
          </a:blip>
          <a:stretch>
            <a:fillRect/>
          </a:stretch>
        </p:blipFill>
        <p:spPr>
          <a:xfrm rot="10800000">
            <a:off x="6799700" y="398388"/>
            <a:ext cx="543525" cy="54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715100" y="535000"/>
            <a:ext cx="7713900" cy="640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57" name="Google Shape;257;p33"/>
          <p:cNvSpPr txBox="1"/>
          <p:nvPr/>
        </p:nvSpPr>
        <p:spPr>
          <a:xfrm>
            <a:off x="715100" y="1175200"/>
            <a:ext cx="7713900" cy="7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Here’s an assortment of alternative resources whose style fits that of this template:</a:t>
            </a:r>
            <a:endParaRPr>
              <a:solidFill>
                <a:schemeClr val="dk1"/>
              </a:solidFill>
              <a:latin typeface="Albert Sans"/>
              <a:ea typeface="Albert Sans"/>
              <a:cs typeface="Albert Sans"/>
              <a:sym typeface="Albert Sans"/>
            </a:endParaRPr>
          </a:p>
          <a:p>
            <a:pPr indent="-226059" lvl="0" marL="274320" rtl="0" algn="l">
              <a:spcBef>
                <a:spcPts val="1000"/>
              </a:spcBef>
              <a:spcAft>
                <a:spcPts val="0"/>
              </a:spcAft>
              <a:buClr>
                <a:schemeClr val="dk1"/>
              </a:buClr>
              <a:buSzPts val="1400"/>
              <a:buFont typeface="Albert Sans"/>
              <a:buChar char="■"/>
            </a:pPr>
            <a:r>
              <a:rPr lang="en" u="sng">
                <a:solidFill>
                  <a:schemeClr val="hlink"/>
                </a:solidFill>
                <a:latin typeface="Albert Sans"/>
                <a:ea typeface="Albert Sans"/>
                <a:cs typeface="Albert Sans"/>
                <a:sym typeface="Albert Sans"/>
                <a:hlinkClick r:id="rId3"/>
              </a:rPr>
              <a:t>Gradient abstract geometric cover template</a:t>
            </a:r>
            <a:endParaRPr>
              <a:solidFill>
                <a:schemeClr val="dk1"/>
              </a:solidFill>
              <a:latin typeface="Albert Sans"/>
              <a:ea typeface="Albert Sans"/>
              <a:cs typeface="Albert Sans"/>
              <a:sym typeface="Albert Sans"/>
            </a:endParaRPr>
          </a:p>
        </p:txBody>
      </p:sp>
      <p:grpSp>
        <p:nvGrpSpPr>
          <p:cNvPr id="258" name="Google Shape;258;p33"/>
          <p:cNvGrpSpPr/>
          <p:nvPr/>
        </p:nvGrpSpPr>
        <p:grpSpPr>
          <a:xfrm>
            <a:off x="5245229" y="2248098"/>
            <a:ext cx="2088843" cy="2084502"/>
            <a:chOff x="5266400" y="2154973"/>
            <a:chExt cx="2088843" cy="2084502"/>
          </a:xfrm>
        </p:grpSpPr>
        <p:pic>
          <p:nvPicPr>
            <p:cNvPr id="259" name="Google Shape;259;p33"/>
            <p:cNvPicPr preferRelativeResize="0"/>
            <p:nvPr/>
          </p:nvPicPr>
          <p:blipFill>
            <a:blip r:embed="rId4">
              <a:alphaModFix/>
            </a:blip>
            <a:stretch>
              <a:fillRect/>
            </a:stretch>
          </p:blipFill>
          <p:spPr>
            <a:xfrm>
              <a:off x="6137407" y="2154973"/>
              <a:ext cx="1217836" cy="1830474"/>
            </a:xfrm>
            <a:prstGeom prst="rect">
              <a:avLst/>
            </a:prstGeom>
            <a:noFill/>
            <a:ln>
              <a:noFill/>
            </a:ln>
          </p:spPr>
        </p:pic>
        <p:pic>
          <p:nvPicPr>
            <p:cNvPr id="260" name="Google Shape;260;p33"/>
            <p:cNvPicPr preferRelativeResize="0"/>
            <p:nvPr/>
          </p:nvPicPr>
          <p:blipFill rotWithShape="1">
            <a:blip r:embed="rId5">
              <a:alphaModFix/>
            </a:blip>
            <a:srcRect b="0" l="51138" r="0" t="0"/>
            <a:stretch/>
          </p:blipFill>
          <p:spPr>
            <a:xfrm>
              <a:off x="5490798" y="3406550"/>
              <a:ext cx="1219702" cy="832925"/>
            </a:xfrm>
            <a:prstGeom prst="rect">
              <a:avLst/>
            </a:prstGeom>
            <a:noFill/>
            <a:ln>
              <a:noFill/>
            </a:ln>
          </p:spPr>
        </p:pic>
        <p:sp>
          <p:nvSpPr>
            <p:cNvPr id="261" name="Google Shape;261;p33"/>
            <p:cNvSpPr/>
            <p:nvPr/>
          </p:nvSpPr>
          <p:spPr>
            <a:xfrm>
              <a:off x="5776500" y="3000450"/>
              <a:ext cx="714300" cy="71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262" name="Google Shape;262;p33"/>
            <p:cNvSpPr/>
            <p:nvPr/>
          </p:nvSpPr>
          <p:spPr>
            <a:xfrm>
              <a:off x="5266400" y="2568975"/>
              <a:ext cx="224400" cy="224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grpSp>
      <p:grpSp>
        <p:nvGrpSpPr>
          <p:cNvPr id="263" name="Google Shape;263;p33"/>
          <p:cNvGrpSpPr/>
          <p:nvPr/>
        </p:nvGrpSpPr>
        <p:grpSpPr>
          <a:xfrm>
            <a:off x="1809929" y="2521268"/>
            <a:ext cx="2387527" cy="1538163"/>
            <a:chOff x="1831100" y="2870636"/>
            <a:chExt cx="2387527" cy="1538163"/>
          </a:xfrm>
        </p:grpSpPr>
        <p:pic>
          <p:nvPicPr>
            <p:cNvPr id="264" name="Google Shape;264;p33"/>
            <p:cNvPicPr preferRelativeResize="0"/>
            <p:nvPr/>
          </p:nvPicPr>
          <p:blipFill>
            <a:blip r:embed="rId6">
              <a:alphaModFix/>
            </a:blip>
            <a:stretch>
              <a:fillRect/>
            </a:stretch>
          </p:blipFill>
          <p:spPr>
            <a:xfrm rot="5400000">
              <a:off x="2451528" y="2939237"/>
              <a:ext cx="915243" cy="1830476"/>
            </a:xfrm>
            <a:prstGeom prst="rect">
              <a:avLst/>
            </a:prstGeom>
            <a:noFill/>
            <a:ln>
              <a:noFill/>
            </a:ln>
          </p:spPr>
        </p:pic>
        <p:pic>
          <p:nvPicPr>
            <p:cNvPr id="265" name="Google Shape;265;p33"/>
            <p:cNvPicPr preferRelativeResize="0"/>
            <p:nvPr/>
          </p:nvPicPr>
          <p:blipFill rotWithShape="1">
            <a:blip r:embed="rId7">
              <a:alphaModFix/>
            </a:blip>
            <a:srcRect b="0" l="0" r="63224" t="0"/>
            <a:stretch/>
          </p:blipFill>
          <p:spPr>
            <a:xfrm>
              <a:off x="2998926" y="2950099"/>
              <a:ext cx="1219701" cy="832925"/>
            </a:xfrm>
            <a:prstGeom prst="rect">
              <a:avLst/>
            </a:prstGeom>
            <a:noFill/>
            <a:ln>
              <a:noFill/>
            </a:ln>
          </p:spPr>
        </p:pic>
        <p:sp>
          <p:nvSpPr>
            <p:cNvPr id="266" name="Google Shape;266;p33"/>
            <p:cNvSpPr/>
            <p:nvPr/>
          </p:nvSpPr>
          <p:spPr>
            <a:xfrm>
              <a:off x="1831100" y="2870636"/>
              <a:ext cx="440400" cy="4404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267" name="Google Shape;267;p33"/>
            <p:cNvSpPr/>
            <p:nvPr/>
          </p:nvSpPr>
          <p:spPr>
            <a:xfrm>
              <a:off x="2523075" y="4184399"/>
              <a:ext cx="224400" cy="224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715100" y="535000"/>
            <a:ext cx="7713900" cy="640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73" name="Google Shape;273;p34"/>
          <p:cNvSpPr txBox="1"/>
          <p:nvPr>
            <p:ph idx="4294967295" type="body"/>
          </p:nvPr>
        </p:nvSpPr>
        <p:spPr>
          <a:xfrm>
            <a:off x="715100" y="1175200"/>
            <a:ext cx="7713900" cy="1249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used </a:t>
            </a:r>
            <a:r>
              <a:rPr lang="en"/>
              <a:t>i</a:t>
            </a:r>
            <a:r>
              <a:rPr lang="en">
                <a:solidFill>
                  <a:schemeClr val="dk1"/>
                </a:solidFill>
              </a:rPr>
              <a:t>n this template? Get them</a:t>
            </a:r>
            <a:r>
              <a:rPr lang="en"/>
              <a:t> on these</a:t>
            </a:r>
            <a:r>
              <a:rPr lang="en">
                <a:solidFill>
                  <a:schemeClr val="dk1"/>
                </a:solidFill>
              </a:rPr>
              <a:t> websites:</a:t>
            </a:r>
            <a:endParaRPr>
              <a:solidFill>
                <a:schemeClr val="dk1"/>
              </a:solidFill>
            </a:endParaRPr>
          </a:p>
          <a:p>
            <a:pPr indent="0" lvl="0" marL="0" rtl="0" algn="l">
              <a:spcBef>
                <a:spcPts val="1000"/>
              </a:spcBef>
              <a:spcAft>
                <a:spcPts val="0"/>
              </a:spcAft>
              <a:buNone/>
            </a:pPr>
            <a:r>
              <a:rPr b="1" lang="en">
                <a:latin typeface="Epilogue"/>
                <a:ea typeface="Epilogue"/>
                <a:cs typeface="Epilogue"/>
                <a:sym typeface="Epilogue"/>
              </a:rPr>
              <a:t>Vectors</a:t>
            </a:r>
            <a:endParaRPr b="1">
              <a:solidFill>
                <a:schemeClr val="dk1"/>
              </a:solidFill>
              <a:latin typeface="Epilogue"/>
              <a:ea typeface="Epilogue"/>
              <a:cs typeface="Epilogue"/>
              <a:sym typeface="Epilogue"/>
            </a:endParaRPr>
          </a:p>
          <a:p>
            <a:pPr indent="-226059" lvl="0" marL="274320" rtl="0" algn="l">
              <a:lnSpc>
                <a:spcPct val="100000"/>
              </a:lnSpc>
              <a:spcBef>
                <a:spcPts val="0"/>
              </a:spcBef>
              <a:spcAft>
                <a:spcPts val="0"/>
              </a:spcAft>
              <a:buSzPts val="1400"/>
              <a:buChar char="■"/>
            </a:pPr>
            <a:r>
              <a:rPr lang="en" u="sng">
                <a:solidFill>
                  <a:schemeClr val="hlink"/>
                </a:solidFill>
                <a:hlinkClick r:id="rId3"/>
              </a:rPr>
              <a:t>Gradient abstract geometric cover template</a:t>
            </a:r>
            <a:endParaRPr/>
          </a:p>
          <a:p>
            <a:pPr indent="-226059" lvl="0" marL="274320" rtl="0" algn="l">
              <a:lnSpc>
                <a:spcPct val="100000"/>
              </a:lnSpc>
              <a:spcBef>
                <a:spcPts val="0"/>
              </a:spcBef>
              <a:spcAft>
                <a:spcPts val="0"/>
              </a:spcAft>
              <a:buSzPts val="1400"/>
              <a:buChar char="■"/>
            </a:pPr>
            <a:r>
              <a:rPr lang="en" u="sng">
                <a:solidFill>
                  <a:schemeClr val="hlink"/>
                </a:solidFill>
                <a:hlinkClick r:id="rId4"/>
              </a:rPr>
              <a:t>Gradient grainy colorful texture</a:t>
            </a:r>
            <a:endParaRPr/>
          </a:p>
        </p:txBody>
      </p:sp>
      <p:sp>
        <p:nvSpPr>
          <p:cNvPr id="274" name="Google Shape;274;p34"/>
          <p:cNvSpPr/>
          <p:nvPr/>
        </p:nvSpPr>
        <p:spPr>
          <a:xfrm rot="-5400000">
            <a:off x="7324497" y="4077375"/>
            <a:ext cx="193200" cy="193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8" name="Shape 278"/>
        <p:cNvGrpSpPr/>
        <p:nvPr/>
      </p:nvGrpSpPr>
      <p:grpSpPr>
        <a:xfrm>
          <a:off x="0" y="0"/>
          <a:ext cx="0" cy="0"/>
          <a:chOff x="0" y="0"/>
          <a:chExt cx="0" cy="0"/>
        </a:xfrm>
      </p:grpSpPr>
      <p:sp>
        <p:nvSpPr>
          <p:cNvPr id="279" name="Google Shape;279;p3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80" name="Google Shape;280;p35"/>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 name="Shape 284"/>
        <p:cNvGrpSpPr/>
        <p:nvPr/>
      </p:nvGrpSpPr>
      <p:grpSpPr>
        <a:xfrm>
          <a:off x="0" y="0"/>
          <a:ext cx="0" cy="0"/>
          <a:chOff x="0" y="0"/>
          <a:chExt cx="0" cy="0"/>
        </a:xfrm>
      </p:grpSpPr>
      <p:sp>
        <p:nvSpPr>
          <p:cNvPr id="285" name="Google Shape;285;p36"/>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86" name="Google Shape;286;p3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0" name="Shape 290"/>
        <p:cNvGrpSpPr/>
        <p:nvPr/>
      </p:nvGrpSpPr>
      <p:grpSpPr>
        <a:xfrm>
          <a:off x="0" y="0"/>
          <a:ext cx="0" cy="0"/>
          <a:chOff x="0" y="0"/>
          <a:chExt cx="0" cy="0"/>
        </a:xfrm>
      </p:grpSpPr>
      <p:sp>
        <p:nvSpPr>
          <p:cNvPr id="291" name="Google Shape;291;p37"/>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Epilogue</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https://fonts.google.com/specimen/Epilogue</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Albert Sans</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https://fonts.google.com/specimen/Albert+Sans</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292" name="Google Shape;292;p37"/>
          <p:cNvSpPr/>
          <p:nvPr/>
        </p:nvSpPr>
        <p:spPr>
          <a:xfrm>
            <a:off x="2052650"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3114470" y="294717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4176289" y="2947175"/>
            <a:ext cx="791400" cy="754200"/>
          </a:xfrm>
          <a:prstGeom prst="roundRect">
            <a:avLst>
              <a:gd fmla="val 16667" name="adj"/>
            </a:avLst>
          </a:prstGeom>
          <a:solidFill>
            <a:srgbClr val="F8B5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296" name="Google Shape;296;p37"/>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#efefef</a:t>
            </a:r>
            <a:endParaRPr sz="1000"/>
          </a:p>
        </p:txBody>
      </p:sp>
      <p:sp>
        <p:nvSpPr>
          <p:cNvPr id="297" name="Google Shape;297;p37"/>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#f8b546</a:t>
            </a:r>
            <a:endParaRPr sz="1000"/>
          </a:p>
        </p:txBody>
      </p:sp>
      <p:sp>
        <p:nvSpPr>
          <p:cNvPr id="298" name="Google Shape;298;p37"/>
          <p:cNvSpPr/>
          <p:nvPr/>
        </p:nvSpPr>
        <p:spPr>
          <a:xfrm>
            <a:off x="5238125" y="2947175"/>
            <a:ext cx="791400" cy="754200"/>
          </a:xfrm>
          <a:prstGeom prst="roundRect">
            <a:avLst>
              <a:gd fmla="val 16667" name="adj"/>
            </a:avLst>
          </a:prstGeom>
          <a:solidFill>
            <a:srgbClr val="F68D5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#f68d56</a:t>
            </a:r>
            <a:endParaRPr sz="1000"/>
          </a:p>
        </p:txBody>
      </p:sp>
      <p:sp>
        <p:nvSpPr>
          <p:cNvPr id="300" name="Google Shape;300;p37"/>
          <p:cNvSpPr/>
          <p:nvPr/>
        </p:nvSpPr>
        <p:spPr>
          <a:xfrm>
            <a:off x="2052650" y="3878275"/>
            <a:ext cx="791400" cy="754200"/>
          </a:xfrm>
          <a:prstGeom prst="roundRect">
            <a:avLst>
              <a:gd fmla="val 16667" name="adj"/>
            </a:avLst>
          </a:prstGeom>
          <a:solidFill>
            <a:srgbClr val="415AB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3114470" y="3878275"/>
            <a:ext cx="791400" cy="754200"/>
          </a:xfrm>
          <a:prstGeom prst="roundRect">
            <a:avLst>
              <a:gd fmla="val 16667" name="adj"/>
            </a:avLst>
          </a:prstGeom>
          <a:solidFill>
            <a:srgbClr val="DD9FE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4176289" y="3878275"/>
            <a:ext cx="791400" cy="754200"/>
          </a:xfrm>
          <a:prstGeom prst="roundRect">
            <a:avLst>
              <a:gd fmla="val 16667" name="adj"/>
            </a:avLst>
          </a:prstGeom>
          <a:solidFill>
            <a:srgbClr val="F578A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#415ab2</a:t>
            </a:r>
            <a:endParaRPr sz="1000">
              <a:solidFill>
                <a:srgbClr val="FFFFFF"/>
              </a:solidFill>
            </a:endParaRPr>
          </a:p>
        </p:txBody>
      </p:sp>
      <p:sp>
        <p:nvSpPr>
          <p:cNvPr id="304" name="Google Shape;304;p37"/>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#dd9fe7</a:t>
            </a:r>
            <a:endParaRPr sz="1000"/>
          </a:p>
        </p:txBody>
      </p:sp>
      <p:sp>
        <p:nvSpPr>
          <p:cNvPr id="305" name="Google Shape;305;p37"/>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#f578ae</a:t>
            </a:r>
            <a:endParaRPr sz="1000"/>
          </a:p>
        </p:txBody>
      </p:sp>
      <p:sp>
        <p:nvSpPr>
          <p:cNvPr id="306" name="Google Shape;306;p37"/>
          <p:cNvSpPr/>
          <p:nvPr/>
        </p:nvSpPr>
        <p:spPr>
          <a:xfrm>
            <a:off x="5238125" y="3878275"/>
            <a:ext cx="791400" cy="754200"/>
          </a:xfrm>
          <a:prstGeom prst="roundRect">
            <a:avLst>
              <a:gd fmla="val 16667"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#666666</a:t>
            </a:r>
            <a:endParaRPr sz="1000">
              <a:solidFill>
                <a:srgbClr val="FFFFFF"/>
              </a:solidFill>
            </a:endParaRPr>
          </a:p>
        </p:txBody>
      </p:sp>
      <p:sp>
        <p:nvSpPr>
          <p:cNvPr id="308" name="Google Shape;308;p37"/>
          <p:cNvSpPr/>
          <p:nvPr/>
        </p:nvSpPr>
        <p:spPr>
          <a:xfrm>
            <a:off x="6299950" y="2947175"/>
            <a:ext cx="791400" cy="754200"/>
          </a:xfrm>
          <a:prstGeom prst="roundRect">
            <a:avLst>
              <a:gd fmla="val 16667" name="adj"/>
            </a:avLst>
          </a:prstGeom>
          <a:solidFill>
            <a:srgbClr val="71DA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#71dafd</a:t>
            </a:r>
            <a:endParaRPr sz="1000"/>
          </a:p>
        </p:txBody>
      </p:sp>
      <p:sp>
        <p:nvSpPr>
          <p:cNvPr id="310" name="Google Shape;310;p37"/>
          <p:cNvSpPr/>
          <p:nvPr/>
        </p:nvSpPr>
        <p:spPr>
          <a:xfrm>
            <a:off x="6299950"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312" name="Google Shape;312;p3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16" name="Shape 316"/>
        <p:cNvGrpSpPr/>
        <p:nvPr/>
      </p:nvGrpSpPr>
      <p:grpSpPr>
        <a:xfrm>
          <a:off x="0" y="0"/>
          <a:ext cx="0" cy="0"/>
          <a:chOff x="0" y="0"/>
          <a:chExt cx="0" cy="0"/>
        </a:xfrm>
      </p:grpSpPr>
      <p:sp>
        <p:nvSpPr>
          <p:cNvPr id="317" name="Google Shape;317;p38"/>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318" name="Google Shape;318;p3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319" name="Google Shape;319;p38"/>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320" name="Google Shape;320;p38">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321" name="Google Shape;321;p38">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322" name="Google Shape;322;p38">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323" name="Google Shape;323;p38">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324" name="Google Shape;324;p38"/>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325" name="Google Shape;325;p38"/>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326" name="Google Shape;326;p38"/>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327" name="Google Shape;327;p38"/>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328" name="Google Shape;328;p38">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2" name="Shape 332"/>
        <p:cNvGrpSpPr/>
        <p:nvPr/>
      </p:nvGrpSpPr>
      <p:grpSpPr>
        <a:xfrm>
          <a:off x="0" y="0"/>
          <a:ext cx="0" cy="0"/>
          <a:chOff x="0" y="0"/>
          <a:chExt cx="0" cy="0"/>
        </a:xfrm>
      </p:grpSpPr>
      <p:grpSp>
        <p:nvGrpSpPr>
          <p:cNvPr id="333" name="Google Shape;333;p39"/>
          <p:cNvGrpSpPr/>
          <p:nvPr/>
        </p:nvGrpSpPr>
        <p:grpSpPr>
          <a:xfrm>
            <a:off x="5048544" y="3019584"/>
            <a:ext cx="442841" cy="514271"/>
            <a:chOff x="4727025" y="1332775"/>
            <a:chExt cx="59900" cy="69625"/>
          </a:xfrm>
        </p:grpSpPr>
        <p:sp>
          <p:nvSpPr>
            <p:cNvPr id="334" name="Google Shape;334;p3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9"/>
          <p:cNvGrpSpPr/>
          <p:nvPr/>
        </p:nvGrpSpPr>
        <p:grpSpPr>
          <a:xfrm>
            <a:off x="5723860" y="2267072"/>
            <a:ext cx="500909" cy="500899"/>
            <a:chOff x="4820425" y="1329900"/>
            <a:chExt cx="70175" cy="70350"/>
          </a:xfrm>
        </p:grpSpPr>
        <p:sp>
          <p:nvSpPr>
            <p:cNvPr id="337" name="Google Shape;337;p3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39"/>
          <p:cNvGrpSpPr/>
          <p:nvPr/>
        </p:nvGrpSpPr>
        <p:grpSpPr>
          <a:xfrm>
            <a:off x="6376484" y="2278862"/>
            <a:ext cx="538135" cy="493119"/>
            <a:chOff x="4903200" y="1331525"/>
            <a:chExt cx="73575" cy="67425"/>
          </a:xfrm>
        </p:grpSpPr>
        <p:sp>
          <p:nvSpPr>
            <p:cNvPr id="342" name="Google Shape;342;p3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43" name="Google Shape;343;p3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39"/>
          <p:cNvGrpSpPr/>
          <p:nvPr/>
        </p:nvGrpSpPr>
        <p:grpSpPr>
          <a:xfrm>
            <a:off x="5636435" y="3020840"/>
            <a:ext cx="544563" cy="511895"/>
            <a:chOff x="4815575" y="1416800"/>
            <a:chExt cx="73750" cy="71400"/>
          </a:xfrm>
        </p:grpSpPr>
        <p:sp>
          <p:nvSpPr>
            <p:cNvPr id="345" name="Google Shape;345;p3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39"/>
          <p:cNvGrpSpPr/>
          <p:nvPr/>
        </p:nvGrpSpPr>
        <p:grpSpPr>
          <a:xfrm>
            <a:off x="6333060" y="3020546"/>
            <a:ext cx="602914" cy="512477"/>
            <a:chOff x="4902475" y="1418875"/>
            <a:chExt cx="74500" cy="63775"/>
          </a:xfrm>
        </p:grpSpPr>
        <p:sp>
          <p:nvSpPr>
            <p:cNvPr id="349" name="Google Shape;349;p3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9"/>
          <p:cNvGrpSpPr/>
          <p:nvPr/>
        </p:nvGrpSpPr>
        <p:grpSpPr>
          <a:xfrm>
            <a:off x="5748932" y="3759785"/>
            <a:ext cx="515391" cy="525699"/>
            <a:chOff x="4818100" y="1507675"/>
            <a:chExt cx="71225" cy="71625"/>
          </a:xfrm>
        </p:grpSpPr>
        <p:sp>
          <p:nvSpPr>
            <p:cNvPr id="352" name="Google Shape;352;p3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9"/>
          <p:cNvGrpSpPr/>
          <p:nvPr/>
        </p:nvGrpSpPr>
        <p:grpSpPr>
          <a:xfrm>
            <a:off x="5087034" y="3781317"/>
            <a:ext cx="522956" cy="489869"/>
            <a:chOff x="4721450" y="1509475"/>
            <a:chExt cx="79350" cy="74325"/>
          </a:xfrm>
        </p:grpSpPr>
        <p:sp>
          <p:nvSpPr>
            <p:cNvPr id="357" name="Google Shape;357;p3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39"/>
          <p:cNvGrpSpPr/>
          <p:nvPr/>
        </p:nvGrpSpPr>
        <p:grpSpPr>
          <a:xfrm>
            <a:off x="6410277" y="3761069"/>
            <a:ext cx="525704" cy="535436"/>
            <a:chOff x="4906800" y="1507500"/>
            <a:chExt cx="70350" cy="71075"/>
          </a:xfrm>
        </p:grpSpPr>
        <p:sp>
          <p:nvSpPr>
            <p:cNvPr id="362" name="Google Shape;362;p3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39"/>
          <p:cNvGrpSpPr/>
          <p:nvPr/>
        </p:nvGrpSpPr>
        <p:grpSpPr>
          <a:xfrm>
            <a:off x="4443099" y="2267050"/>
            <a:ext cx="508054" cy="508095"/>
            <a:chOff x="3736598" y="2170606"/>
            <a:chExt cx="404889" cy="404889"/>
          </a:xfrm>
        </p:grpSpPr>
        <p:sp>
          <p:nvSpPr>
            <p:cNvPr id="368" name="Google Shape;368;p3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39"/>
          <p:cNvGrpSpPr/>
          <p:nvPr/>
        </p:nvGrpSpPr>
        <p:grpSpPr>
          <a:xfrm>
            <a:off x="3731139" y="2267145"/>
            <a:ext cx="575790" cy="507904"/>
            <a:chOff x="3161917" y="2170682"/>
            <a:chExt cx="458870" cy="404737"/>
          </a:xfrm>
        </p:grpSpPr>
        <p:sp>
          <p:nvSpPr>
            <p:cNvPr id="373" name="Google Shape;373;p3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4" name="Google Shape;374;p3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39"/>
          <p:cNvGrpSpPr/>
          <p:nvPr/>
        </p:nvGrpSpPr>
        <p:grpSpPr>
          <a:xfrm>
            <a:off x="3758669" y="3027517"/>
            <a:ext cx="520730" cy="498567"/>
            <a:chOff x="3179914" y="2889488"/>
            <a:chExt cx="422876" cy="404911"/>
          </a:xfrm>
        </p:grpSpPr>
        <p:sp>
          <p:nvSpPr>
            <p:cNvPr id="377" name="Google Shape;377;p3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39"/>
          <p:cNvGrpSpPr/>
          <p:nvPr/>
        </p:nvGrpSpPr>
        <p:grpSpPr>
          <a:xfrm>
            <a:off x="4387349" y="3027477"/>
            <a:ext cx="516145" cy="498648"/>
            <a:chOff x="3729467" y="2889422"/>
            <a:chExt cx="419153" cy="404977"/>
          </a:xfrm>
        </p:grpSpPr>
        <p:sp>
          <p:nvSpPr>
            <p:cNvPr id="384" name="Google Shape;384;p3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9"/>
          <p:cNvGrpSpPr/>
          <p:nvPr/>
        </p:nvGrpSpPr>
        <p:grpSpPr>
          <a:xfrm>
            <a:off x="7107677" y="2474362"/>
            <a:ext cx="166473" cy="141497"/>
            <a:chOff x="4660325" y="1866850"/>
            <a:chExt cx="68350" cy="58100"/>
          </a:xfrm>
        </p:grpSpPr>
        <p:sp>
          <p:nvSpPr>
            <p:cNvPr id="396" name="Google Shape;396;p3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9"/>
          <p:cNvGrpSpPr/>
          <p:nvPr/>
        </p:nvGrpSpPr>
        <p:grpSpPr>
          <a:xfrm>
            <a:off x="7417022" y="2500086"/>
            <a:ext cx="162515" cy="90049"/>
            <a:chOff x="4791775" y="1877500"/>
            <a:chExt cx="66725" cy="36975"/>
          </a:xfrm>
        </p:grpSpPr>
        <p:sp>
          <p:nvSpPr>
            <p:cNvPr id="399" name="Google Shape;399;p3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9"/>
          <p:cNvGrpSpPr/>
          <p:nvPr/>
        </p:nvGrpSpPr>
        <p:grpSpPr>
          <a:xfrm>
            <a:off x="7738734" y="2500086"/>
            <a:ext cx="144979" cy="90049"/>
            <a:chOff x="4923925" y="1877500"/>
            <a:chExt cx="59525" cy="36975"/>
          </a:xfrm>
        </p:grpSpPr>
        <p:sp>
          <p:nvSpPr>
            <p:cNvPr id="402" name="Google Shape;402;p3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39"/>
          <p:cNvGrpSpPr/>
          <p:nvPr/>
        </p:nvGrpSpPr>
        <p:grpSpPr>
          <a:xfrm>
            <a:off x="8033226" y="2482277"/>
            <a:ext cx="141447" cy="125667"/>
            <a:chOff x="5058450" y="1870100"/>
            <a:chExt cx="58075" cy="51600"/>
          </a:xfrm>
        </p:grpSpPr>
        <p:sp>
          <p:nvSpPr>
            <p:cNvPr id="405" name="Google Shape;405;p3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39"/>
          <p:cNvGrpSpPr/>
          <p:nvPr/>
        </p:nvGrpSpPr>
        <p:grpSpPr>
          <a:xfrm>
            <a:off x="7447741" y="2904685"/>
            <a:ext cx="101077" cy="107645"/>
            <a:chOff x="4811425" y="2065025"/>
            <a:chExt cx="41500" cy="44200"/>
          </a:xfrm>
        </p:grpSpPr>
        <p:sp>
          <p:nvSpPr>
            <p:cNvPr id="408" name="Google Shape;408;p3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39"/>
          <p:cNvGrpSpPr/>
          <p:nvPr/>
        </p:nvGrpSpPr>
        <p:grpSpPr>
          <a:xfrm>
            <a:off x="7740178" y="2904898"/>
            <a:ext cx="120867" cy="107218"/>
            <a:chOff x="4929875" y="2065025"/>
            <a:chExt cx="49625" cy="44025"/>
          </a:xfrm>
        </p:grpSpPr>
        <p:sp>
          <p:nvSpPr>
            <p:cNvPr id="411" name="Google Shape;411;p3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39"/>
          <p:cNvGrpSpPr/>
          <p:nvPr/>
        </p:nvGrpSpPr>
        <p:grpSpPr>
          <a:xfrm>
            <a:off x="8068847" y="2907912"/>
            <a:ext cx="70206" cy="101191"/>
            <a:chOff x="5083925" y="2066350"/>
            <a:chExt cx="28825" cy="41550"/>
          </a:xfrm>
        </p:grpSpPr>
        <p:sp>
          <p:nvSpPr>
            <p:cNvPr id="414" name="Google Shape;414;p3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39"/>
          <p:cNvGrpSpPr/>
          <p:nvPr/>
        </p:nvGrpSpPr>
        <p:grpSpPr>
          <a:xfrm>
            <a:off x="7100401" y="2923559"/>
            <a:ext cx="181026" cy="69896"/>
            <a:chOff x="4659775" y="2072775"/>
            <a:chExt cx="74325" cy="28700"/>
          </a:xfrm>
        </p:grpSpPr>
        <p:sp>
          <p:nvSpPr>
            <p:cNvPr id="417" name="Google Shape;417;p3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9"/>
          <p:cNvGrpSpPr/>
          <p:nvPr/>
        </p:nvGrpSpPr>
        <p:grpSpPr>
          <a:xfrm>
            <a:off x="8020257" y="2714124"/>
            <a:ext cx="167387" cy="89197"/>
            <a:chOff x="4662475" y="1976500"/>
            <a:chExt cx="68725" cy="36625"/>
          </a:xfrm>
        </p:grpSpPr>
        <p:sp>
          <p:nvSpPr>
            <p:cNvPr id="421" name="Google Shape;421;p3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39"/>
          <p:cNvGrpSpPr/>
          <p:nvPr/>
        </p:nvGrpSpPr>
        <p:grpSpPr>
          <a:xfrm>
            <a:off x="7717162" y="2717564"/>
            <a:ext cx="166899" cy="82317"/>
            <a:chOff x="4920150" y="1977875"/>
            <a:chExt cx="68525" cy="33800"/>
          </a:xfrm>
        </p:grpSpPr>
        <p:sp>
          <p:nvSpPr>
            <p:cNvPr id="425" name="Google Shape;425;p3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39"/>
          <p:cNvGrpSpPr/>
          <p:nvPr/>
        </p:nvGrpSpPr>
        <p:grpSpPr>
          <a:xfrm>
            <a:off x="7128319" y="3121482"/>
            <a:ext cx="125190" cy="127858"/>
            <a:chOff x="4676550" y="2160575"/>
            <a:chExt cx="51400" cy="52500"/>
          </a:xfrm>
        </p:grpSpPr>
        <p:sp>
          <p:nvSpPr>
            <p:cNvPr id="429" name="Google Shape;429;p3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39"/>
          <p:cNvGrpSpPr/>
          <p:nvPr/>
        </p:nvGrpSpPr>
        <p:grpSpPr>
          <a:xfrm>
            <a:off x="7425577" y="3128514"/>
            <a:ext cx="145405" cy="113794"/>
            <a:chOff x="4768325" y="2163475"/>
            <a:chExt cx="59700" cy="46725"/>
          </a:xfrm>
        </p:grpSpPr>
        <p:sp>
          <p:nvSpPr>
            <p:cNvPr id="433" name="Google Shape;433;p3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9"/>
          <p:cNvGrpSpPr/>
          <p:nvPr/>
        </p:nvGrpSpPr>
        <p:grpSpPr>
          <a:xfrm>
            <a:off x="7441895" y="3383608"/>
            <a:ext cx="112768" cy="106853"/>
            <a:chOff x="4768575" y="2253950"/>
            <a:chExt cx="46300" cy="43875"/>
          </a:xfrm>
        </p:grpSpPr>
        <p:sp>
          <p:nvSpPr>
            <p:cNvPr id="442" name="Google Shape;442;p3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39"/>
          <p:cNvGrpSpPr/>
          <p:nvPr/>
        </p:nvGrpSpPr>
        <p:grpSpPr>
          <a:xfrm>
            <a:off x="7741518" y="3872634"/>
            <a:ext cx="118187" cy="146246"/>
            <a:chOff x="4960900" y="2433225"/>
            <a:chExt cx="48525" cy="60050"/>
          </a:xfrm>
        </p:grpSpPr>
        <p:sp>
          <p:nvSpPr>
            <p:cNvPr id="445" name="Google Shape;445;p3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9"/>
          <p:cNvGrpSpPr/>
          <p:nvPr/>
        </p:nvGrpSpPr>
        <p:grpSpPr>
          <a:xfrm>
            <a:off x="7430083" y="4136695"/>
            <a:ext cx="136394" cy="143810"/>
            <a:chOff x="4854075" y="2527625"/>
            <a:chExt cx="56000" cy="59050"/>
          </a:xfrm>
        </p:grpSpPr>
        <p:sp>
          <p:nvSpPr>
            <p:cNvPr id="448" name="Google Shape;448;p3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9"/>
          <p:cNvGrpSpPr/>
          <p:nvPr/>
        </p:nvGrpSpPr>
        <p:grpSpPr>
          <a:xfrm>
            <a:off x="8054294" y="3600439"/>
            <a:ext cx="99312" cy="160797"/>
            <a:chOff x="5059700" y="2334775"/>
            <a:chExt cx="40775" cy="66025"/>
          </a:xfrm>
        </p:grpSpPr>
        <p:sp>
          <p:nvSpPr>
            <p:cNvPr id="454" name="Google Shape;454;p3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9"/>
          <p:cNvGrpSpPr/>
          <p:nvPr/>
        </p:nvGrpSpPr>
        <p:grpSpPr>
          <a:xfrm>
            <a:off x="8011458" y="3865571"/>
            <a:ext cx="184984" cy="160371"/>
            <a:chOff x="5037700" y="2430325"/>
            <a:chExt cx="75950" cy="65850"/>
          </a:xfrm>
        </p:grpSpPr>
        <p:sp>
          <p:nvSpPr>
            <p:cNvPr id="464" name="Google Shape;464;p3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39"/>
          <p:cNvGrpSpPr/>
          <p:nvPr/>
        </p:nvGrpSpPr>
        <p:grpSpPr>
          <a:xfrm>
            <a:off x="7430964" y="3632023"/>
            <a:ext cx="173014" cy="97629"/>
            <a:chOff x="4756975" y="2341800"/>
            <a:chExt cx="91975" cy="51925"/>
          </a:xfrm>
        </p:grpSpPr>
        <p:sp>
          <p:nvSpPr>
            <p:cNvPr id="467" name="Google Shape;467;p3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39"/>
          <p:cNvGrpSpPr/>
          <p:nvPr/>
        </p:nvGrpSpPr>
        <p:grpSpPr>
          <a:xfrm>
            <a:off x="7697901" y="4120720"/>
            <a:ext cx="212497" cy="175761"/>
            <a:chOff x="4943575" y="2516350"/>
            <a:chExt cx="98675" cy="81700"/>
          </a:xfrm>
        </p:grpSpPr>
        <p:sp>
          <p:nvSpPr>
            <p:cNvPr id="488" name="Google Shape;488;p3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9"/>
          <p:cNvGrpSpPr/>
          <p:nvPr/>
        </p:nvGrpSpPr>
        <p:grpSpPr>
          <a:xfrm>
            <a:off x="1955962" y="3346963"/>
            <a:ext cx="965351" cy="134611"/>
            <a:chOff x="4411970" y="2962952"/>
            <a:chExt cx="706544" cy="104212"/>
          </a:xfrm>
        </p:grpSpPr>
        <p:sp>
          <p:nvSpPr>
            <p:cNvPr id="567" name="Google Shape;567;p3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39"/>
          <p:cNvGrpSpPr/>
          <p:nvPr/>
        </p:nvGrpSpPr>
        <p:grpSpPr>
          <a:xfrm>
            <a:off x="1955962" y="2935877"/>
            <a:ext cx="960158" cy="289172"/>
            <a:chOff x="4411970" y="2726085"/>
            <a:chExt cx="643107" cy="193659"/>
          </a:xfrm>
        </p:grpSpPr>
        <p:sp>
          <p:nvSpPr>
            <p:cNvPr id="572" name="Google Shape;572;p3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9"/>
          <p:cNvGrpSpPr/>
          <p:nvPr/>
        </p:nvGrpSpPr>
        <p:grpSpPr>
          <a:xfrm>
            <a:off x="958854" y="3201987"/>
            <a:ext cx="833173" cy="259209"/>
            <a:chOff x="4411970" y="4340222"/>
            <a:chExt cx="779467" cy="242683"/>
          </a:xfrm>
        </p:grpSpPr>
        <p:sp>
          <p:nvSpPr>
            <p:cNvPr id="576" name="Google Shape;576;p3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39"/>
          <p:cNvGrpSpPr/>
          <p:nvPr/>
        </p:nvGrpSpPr>
        <p:grpSpPr>
          <a:xfrm>
            <a:off x="1955962" y="2597733"/>
            <a:ext cx="965160" cy="216230"/>
            <a:chOff x="4411970" y="2468674"/>
            <a:chExt cx="747317" cy="167425"/>
          </a:xfrm>
        </p:grpSpPr>
        <p:sp>
          <p:nvSpPr>
            <p:cNvPr id="580" name="Google Shape;580;p3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39"/>
          <p:cNvGrpSpPr/>
          <p:nvPr/>
        </p:nvGrpSpPr>
        <p:grpSpPr>
          <a:xfrm>
            <a:off x="954709" y="2502450"/>
            <a:ext cx="810451" cy="319148"/>
            <a:chOff x="4411970" y="3686602"/>
            <a:chExt cx="797845" cy="314215"/>
          </a:xfrm>
        </p:grpSpPr>
        <p:sp>
          <p:nvSpPr>
            <p:cNvPr id="583" name="Google Shape;583;p3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3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39"/>
          <p:cNvGrpSpPr/>
          <p:nvPr/>
        </p:nvGrpSpPr>
        <p:grpSpPr>
          <a:xfrm>
            <a:off x="954806" y="2256974"/>
            <a:ext cx="1970333" cy="208784"/>
            <a:chOff x="6336019" y="3733725"/>
            <a:chExt cx="2566206" cy="351310"/>
          </a:xfrm>
        </p:grpSpPr>
        <p:sp>
          <p:nvSpPr>
            <p:cNvPr id="590" name="Google Shape;590;p3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39"/>
          <p:cNvGrpSpPr/>
          <p:nvPr/>
        </p:nvGrpSpPr>
        <p:grpSpPr>
          <a:xfrm>
            <a:off x="1955962" y="3864529"/>
            <a:ext cx="946551" cy="153200"/>
            <a:chOff x="4404545" y="3301592"/>
            <a:chExt cx="782403" cy="129272"/>
          </a:xfrm>
        </p:grpSpPr>
        <p:sp>
          <p:nvSpPr>
            <p:cNvPr id="595" name="Google Shape;595;p3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39"/>
          <p:cNvGrpSpPr/>
          <p:nvPr/>
        </p:nvGrpSpPr>
        <p:grpSpPr>
          <a:xfrm>
            <a:off x="1955962" y="3603488"/>
            <a:ext cx="962257" cy="139127"/>
            <a:chOff x="4411970" y="3131459"/>
            <a:chExt cx="710520" cy="117397"/>
          </a:xfrm>
        </p:grpSpPr>
        <p:sp>
          <p:nvSpPr>
            <p:cNvPr id="598" name="Google Shape;598;p3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600" name="Google Shape;600;p3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39"/>
          <p:cNvGrpSpPr/>
          <p:nvPr/>
        </p:nvGrpSpPr>
        <p:grpSpPr>
          <a:xfrm>
            <a:off x="956107" y="3538282"/>
            <a:ext cx="823838" cy="458988"/>
            <a:chOff x="4411970" y="1801825"/>
            <a:chExt cx="734586" cy="409262"/>
          </a:xfrm>
        </p:grpSpPr>
        <p:sp>
          <p:nvSpPr>
            <p:cNvPr id="602" name="Google Shape;602;p3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39"/>
          <p:cNvGrpSpPr/>
          <p:nvPr/>
        </p:nvGrpSpPr>
        <p:grpSpPr>
          <a:xfrm>
            <a:off x="956107" y="4086708"/>
            <a:ext cx="856348" cy="212039"/>
            <a:chOff x="4411970" y="2233974"/>
            <a:chExt cx="763574" cy="189068"/>
          </a:xfrm>
        </p:grpSpPr>
        <p:sp>
          <p:nvSpPr>
            <p:cNvPr id="605" name="Google Shape;605;p3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9"/>
          <p:cNvGrpSpPr/>
          <p:nvPr/>
        </p:nvGrpSpPr>
        <p:grpSpPr>
          <a:xfrm>
            <a:off x="3066303" y="2262044"/>
            <a:ext cx="511602" cy="511602"/>
            <a:chOff x="5681300" y="2527788"/>
            <a:chExt cx="805800" cy="805800"/>
          </a:xfrm>
        </p:grpSpPr>
        <p:sp>
          <p:nvSpPr>
            <p:cNvPr id="608" name="Google Shape;608;p3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9"/>
          <p:cNvGrpSpPr/>
          <p:nvPr/>
        </p:nvGrpSpPr>
        <p:grpSpPr>
          <a:xfrm>
            <a:off x="3063497" y="3028627"/>
            <a:ext cx="513021" cy="512935"/>
            <a:chOff x="4049800" y="640400"/>
            <a:chExt cx="858900" cy="858900"/>
          </a:xfrm>
        </p:grpSpPr>
        <p:sp>
          <p:nvSpPr>
            <p:cNvPr id="611" name="Google Shape;611;p3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39"/>
          <p:cNvGrpSpPr/>
          <p:nvPr/>
        </p:nvGrpSpPr>
        <p:grpSpPr>
          <a:xfrm>
            <a:off x="2980696" y="3680519"/>
            <a:ext cx="686489" cy="686585"/>
            <a:chOff x="5080188" y="927900"/>
            <a:chExt cx="961200" cy="961200"/>
          </a:xfrm>
        </p:grpSpPr>
        <p:sp>
          <p:nvSpPr>
            <p:cNvPr id="614" name="Google Shape;614;p3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39"/>
          <p:cNvGrpSpPr/>
          <p:nvPr/>
        </p:nvGrpSpPr>
        <p:grpSpPr>
          <a:xfrm>
            <a:off x="3763848" y="3773248"/>
            <a:ext cx="510373" cy="510937"/>
            <a:chOff x="7508249" y="1522825"/>
            <a:chExt cx="1326332" cy="1322987"/>
          </a:xfrm>
        </p:grpSpPr>
        <p:sp>
          <p:nvSpPr>
            <p:cNvPr id="623" name="Google Shape;623;p3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39"/>
          <p:cNvGrpSpPr/>
          <p:nvPr/>
        </p:nvGrpSpPr>
        <p:grpSpPr>
          <a:xfrm>
            <a:off x="4455441" y="3774653"/>
            <a:ext cx="492652" cy="503348"/>
            <a:chOff x="6039282" y="1042577"/>
            <a:chExt cx="734315" cy="731929"/>
          </a:xfrm>
        </p:grpSpPr>
        <p:sp>
          <p:nvSpPr>
            <p:cNvPr id="634" name="Google Shape;634;p3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39"/>
          <p:cNvGrpSpPr/>
          <p:nvPr/>
        </p:nvGrpSpPr>
        <p:grpSpPr>
          <a:xfrm>
            <a:off x="5095855" y="2270694"/>
            <a:ext cx="483304" cy="504902"/>
            <a:chOff x="1825800" y="1651625"/>
            <a:chExt cx="568125" cy="591775"/>
          </a:xfrm>
        </p:grpSpPr>
        <p:sp>
          <p:nvSpPr>
            <p:cNvPr id="656" name="Google Shape;656;p3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667" name="Google Shape;667;p3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pSp>
        <p:nvGrpSpPr>
          <p:cNvPr id="672" name="Google Shape;672;p40"/>
          <p:cNvGrpSpPr/>
          <p:nvPr/>
        </p:nvGrpSpPr>
        <p:grpSpPr>
          <a:xfrm>
            <a:off x="722059" y="955168"/>
            <a:ext cx="2492868" cy="1379876"/>
            <a:chOff x="2654821" y="2311071"/>
            <a:chExt cx="2279715" cy="1262120"/>
          </a:xfrm>
        </p:grpSpPr>
        <p:grpSp>
          <p:nvGrpSpPr>
            <p:cNvPr id="673" name="Google Shape;673;p40"/>
            <p:cNvGrpSpPr/>
            <p:nvPr/>
          </p:nvGrpSpPr>
          <p:grpSpPr>
            <a:xfrm>
              <a:off x="4034269" y="2840745"/>
              <a:ext cx="40212" cy="36437"/>
              <a:chOff x="4293400" y="2574725"/>
              <a:chExt cx="84425" cy="80100"/>
            </a:xfrm>
          </p:grpSpPr>
          <p:sp>
            <p:nvSpPr>
              <p:cNvPr id="674" name="Google Shape;674;p4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675" name="Google Shape;675;p4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0"/>
            <p:cNvGrpSpPr/>
            <p:nvPr/>
          </p:nvGrpSpPr>
          <p:grpSpPr>
            <a:xfrm>
              <a:off x="3894606" y="2334874"/>
              <a:ext cx="913198" cy="518984"/>
              <a:chOff x="4000175" y="1462675"/>
              <a:chExt cx="1917275" cy="1140875"/>
            </a:xfrm>
          </p:grpSpPr>
          <p:sp>
            <p:nvSpPr>
              <p:cNvPr id="677" name="Google Shape;677;p4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678" name="Google Shape;678;p40"/>
              <p:cNvGrpSpPr/>
              <p:nvPr/>
            </p:nvGrpSpPr>
            <p:grpSpPr>
              <a:xfrm>
                <a:off x="4000175" y="1462675"/>
                <a:ext cx="1917275" cy="1140875"/>
                <a:chOff x="4000175" y="1462675"/>
                <a:chExt cx="1917275" cy="1140875"/>
              </a:xfrm>
            </p:grpSpPr>
            <p:sp>
              <p:nvSpPr>
                <p:cNvPr id="679" name="Google Shape;679;p4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680" name="Google Shape;680;p4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84" name="Google Shape;684;p4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 name="Google Shape;685;p40"/>
            <p:cNvGrpSpPr/>
            <p:nvPr/>
          </p:nvGrpSpPr>
          <p:grpSpPr>
            <a:xfrm>
              <a:off x="3875768" y="2846704"/>
              <a:ext cx="44796" cy="47366"/>
              <a:chOff x="3960625" y="2587825"/>
              <a:chExt cx="94050" cy="104125"/>
            </a:xfrm>
          </p:grpSpPr>
          <p:sp>
            <p:nvSpPr>
              <p:cNvPr id="686" name="Google Shape;686;p4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687" name="Google Shape;687;p4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40"/>
            <p:cNvGrpSpPr/>
            <p:nvPr/>
          </p:nvGrpSpPr>
          <p:grpSpPr>
            <a:xfrm>
              <a:off x="3782759" y="2807162"/>
              <a:ext cx="82686" cy="85487"/>
              <a:chOff x="3765350" y="2500900"/>
              <a:chExt cx="173600" cy="187925"/>
            </a:xfrm>
          </p:grpSpPr>
          <p:sp>
            <p:nvSpPr>
              <p:cNvPr id="689" name="Google Shape;689;p4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690" name="Google Shape;690;p4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40"/>
            <p:cNvGrpSpPr/>
            <p:nvPr/>
          </p:nvGrpSpPr>
          <p:grpSpPr>
            <a:xfrm>
              <a:off x="3775674" y="2798496"/>
              <a:ext cx="40545" cy="23564"/>
              <a:chOff x="3750475" y="2481850"/>
              <a:chExt cx="85125" cy="51800"/>
            </a:xfrm>
          </p:grpSpPr>
          <p:sp>
            <p:nvSpPr>
              <p:cNvPr id="696" name="Google Shape;696;p4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698" name="Google Shape;698;p40"/>
            <p:cNvGrpSpPr/>
            <p:nvPr/>
          </p:nvGrpSpPr>
          <p:grpSpPr>
            <a:xfrm>
              <a:off x="3716946" y="2776024"/>
              <a:ext cx="81971" cy="76912"/>
              <a:chOff x="3627175" y="2432450"/>
              <a:chExt cx="172100" cy="169075"/>
            </a:xfrm>
          </p:grpSpPr>
          <p:sp>
            <p:nvSpPr>
              <p:cNvPr id="699" name="Google Shape;699;p4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701" name="Google Shape;701;p4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702" name="Google Shape;702;p40"/>
            <p:cNvGrpSpPr/>
            <p:nvPr/>
          </p:nvGrpSpPr>
          <p:grpSpPr>
            <a:xfrm>
              <a:off x="3685682" y="2845624"/>
              <a:ext cx="29311" cy="45055"/>
              <a:chOff x="3561536" y="2585450"/>
              <a:chExt cx="61539" cy="99045"/>
            </a:xfrm>
          </p:grpSpPr>
          <p:sp>
            <p:nvSpPr>
              <p:cNvPr id="703" name="Google Shape;703;p4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705" name="Google Shape;705;p40"/>
            <p:cNvGrpSpPr/>
            <p:nvPr/>
          </p:nvGrpSpPr>
          <p:grpSpPr>
            <a:xfrm>
              <a:off x="3849905" y="2572252"/>
              <a:ext cx="74339" cy="119559"/>
              <a:chOff x="3906325" y="1984500"/>
              <a:chExt cx="156075" cy="262825"/>
            </a:xfrm>
          </p:grpSpPr>
          <p:sp>
            <p:nvSpPr>
              <p:cNvPr id="706" name="Google Shape;706;p4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707" name="Google Shape;707;p4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0"/>
            <p:cNvGrpSpPr/>
            <p:nvPr/>
          </p:nvGrpSpPr>
          <p:grpSpPr>
            <a:xfrm>
              <a:off x="2654821" y="2414345"/>
              <a:ext cx="667570" cy="558731"/>
              <a:chOff x="1397225" y="1637375"/>
              <a:chExt cx="1401575" cy="1228250"/>
            </a:xfrm>
          </p:grpSpPr>
          <p:sp>
            <p:nvSpPr>
              <p:cNvPr id="709" name="Google Shape;709;p4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710" name="Google Shape;710;p40"/>
              <p:cNvGrpSpPr/>
              <p:nvPr/>
            </p:nvGrpSpPr>
            <p:grpSpPr>
              <a:xfrm>
                <a:off x="1397225" y="1637375"/>
                <a:ext cx="1398775" cy="1228250"/>
                <a:chOff x="1397225" y="1637375"/>
                <a:chExt cx="1398775" cy="1228250"/>
              </a:xfrm>
            </p:grpSpPr>
            <p:sp>
              <p:nvSpPr>
                <p:cNvPr id="711" name="Google Shape;711;p4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 name="Google Shape;713;p40"/>
            <p:cNvGrpSpPr/>
            <p:nvPr/>
          </p:nvGrpSpPr>
          <p:grpSpPr>
            <a:xfrm>
              <a:off x="3230417" y="3103734"/>
              <a:ext cx="282982" cy="280332"/>
              <a:chOff x="2605700" y="3152850"/>
              <a:chExt cx="594125" cy="616250"/>
            </a:xfrm>
          </p:grpSpPr>
          <p:sp>
            <p:nvSpPr>
              <p:cNvPr id="714" name="Google Shape;714;p4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715" name="Google Shape;715;p4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716" name="Google Shape;716;p40"/>
            <p:cNvGrpSpPr/>
            <p:nvPr/>
          </p:nvGrpSpPr>
          <p:grpSpPr>
            <a:xfrm>
              <a:off x="3265985" y="3226989"/>
              <a:ext cx="87151" cy="346202"/>
              <a:chOff x="2680375" y="3423800"/>
              <a:chExt cx="182975" cy="761050"/>
            </a:xfrm>
          </p:grpSpPr>
          <p:sp>
            <p:nvSpPr>
              <p:cNvPr id="717" name="Google Shape;717;p4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718" name="Google Shape;718;p4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0"/>
            <p:cNvGrpSpPr/>
            <p:nvPr/>
          </p:nvGrpSpPr>
          <p:grpSpPr>
            <a:xfrm>
              <a:off x="3855466" y="3289811"/>
              <a:ext cx="112514" cy="94210"/>
              <a:chOff x="3918000" y="3561900"/>
              <a:chExt cx="236225" cy="207100"/>
            </a:xfrm>
          </p:grpSpPr>
          <p:sp>
            <p:nvSpPr>
              <p:cNvPr id="720" name="Google Shape;720;p4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721" name="Google Shape;721;p4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4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725" name="Google Shape;725;p40"/>
            <p:cNvGrpSpPr/>
            <p:nvPr/>
          </p:nvGrpSpPr>
          <p:grpSpPr>
            <a:xfrm>
              <a:off x="2905224" y="2311071"/>
              <a:ext cx="596721" cy="528992"/>
              <a:chOff x="1922950" y="1410350"/>
              <a:chExt cx="1252825" cy="1162875"/>
            </a:xfrm>
          </p:grpSpPr>
          <p:sp>
            <p:nvSpPr>
              <p:cNvPr id="726" name="Google Shape;726;p4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742" name="Google Shape;742;p4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62" name="Google Shape;762;p4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63" name="Google Shape;763;p4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40"/>
            <p:cNvGrpSpPr/>
            <p:nvPr/>
          </p:nvGrpSpPr>
          <p:grpSpPr>
            <a:xfrm>
              <a:off x="3280929" y="3294542"/>
              <a:ext cx="109894" cy="272224"/>
              <a:chOff x="2711750" y="3572300"/>
              <a:chExt cx="230725" cy="598425"/>
            </a:xfrm>
          </p:grpSpPr>
          <p:sp>
            <p:nvSpPr>
              <p:cNvPr id="765" name="Google Shape;765;p4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 name="Google Shape;767;p4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40"/>
            <p:cNvGrpSpPr/>
            <p:nvPr/>
          </p:nvGrpSpPr>
          <p:grpSpPr>
            <a:xfrm>
              <a:off x="3790439" y="2408636"/>
              <a:ext cx="73017" cy="75684"/>
              <a:chOff x="3781475" y="1624825"/>
              <a:chExt cx="153300" cy="166375"/>
            </a:xfrm>
          </p:grpSpPr>
          <p:sp>
            <p:nvSpPr>
              <p:cNvPr id="769" name="Google Shape;769;p4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4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40"/>
            <p:cNvGrpSpPr/>
            <p:nvPr/>
          </p:nvGrpSpPr>
          <p:grpSpPr>
            <a:xfrm>
              <a:off x="4403342" y="3107749"/>
              <a:ext cx="316680" cy="101374"/>
              <a:chOff x="5068275" y="3161675"/>
              <a:chExt cx="664875" cy="222850"/>
            </a:xfrm>
          </p:grpSpPr>
          <p:sp>
            <p:nvSpPr>
              <p:cNvPr id="781" name="Google Shape;781;p4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4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 name="Google Shape;814;p40"/>
            <p:cNvGrpSpPr/>
            <p:nvPr/>
          </p:nvGrpSpPr>
          <p:grpSpPr>
            <a:xfrm>
              <a:off x="3697513" y="2707266"/>
              <a:ext cx="59549" cy="79733"/>
              <a:chOff x="3586375" y="2281300"/>
              <a:chExt cx="125025" cy="175275"/>
            </a:xfrm>
          </p:grpSpPr>
          <p:sp>
            <p:nvSpPr>
              <p:cNvPr id="815" name="Google Shape;815;p4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4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40"/>
            <p:cNvGrpSpPr/>
            <p:nvPr/>
          </p:nvGrpSpPr>
          <p:grpSpPr>
            <a:xfrm>
              <a:off x="4513224" y="3221724"/>
              <a:ext cx="274563" cy="280321"/>
              <a:chOff x="5298975" y="3412225"/>
              <a:chExt cx="576450" cy="616225"/>
            </a:xfrm>
          </p:grpSpPr>
          <p:sp>
            <p:nvSpPr>
              <p:cNvPr id="819" name="Google Shape;819;p4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20" name="Google Shape;820;p4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40"/>
            <p:cNvGrpSpPr/>
            <p:nvPr/>
          </p:nvGrpSpPr>
          <p:grpSpPr>
            <a:xfrm>
              <a:off x="4824403" y="3421846"/>
              <a:ext cx="110132" cy="130647"/>
              <a:chOff x="5952300" y="3852150"/>
              <a:chExt cx="231225" cy="287200"/>
            </a:xfrm>
          </p:grpSpPr>
          <p:sp>
            <p:nvSpPr>
              <p:cNvPr id="822" name="Google Shape;822;p4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 name="Google Shape;824;p4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40"/>
            <p:cNvGrpSpPr/>
            <p:nvPr/>
          </p:nvGrpSpPr>
          <p:grpSpPr>
            <a:xfrm>
              <a:off x="4295710" y="3079670"/>
              <a:ext cx="14968" cy="27135"/>
              <a:chOff x="4842300" y="3099950"/>
              <a:chExt cx="31425" cy="59650"/>
            </a:xfrm>
          </p:grpSpPr>
          <p:sp>
            <p:nvSpPr>
              <p:cNvPr id="833" name="Google Shape;833;p4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4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40"/>
            <p:cNvGrpSpPr/>
            <p:nvPr/>
          </p:nvGrpSpPr>
          <p:grpSpPr>
            <a:xfrm>
              <a:off x="3831056" y="2816010"/>
              <a:ext cx="37378" cy="27612"/>
              <a:chOff x="3866750" y="2520350"/>
              <a:chExt cx="78475" cy="60700"/>
            </a:xfrm>
          </p:grpSpPr>
          <p:sp>
            <p:nvSpPr>
              <p:cNvPr id="846" name="Google Shape;846;p4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4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67" name="Google Shape;867;p4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79" name="Google Shape;879;p4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40"/>
            <p:cNvGrpSpPr/>
            <p:nvPr/>
          </p:nvGrpSpPr>
          <p:grpSpPr>
            <a:xfrm>
              <a:off x="3632736" y="3051591"/>
              <a:ext cx="63288" cy="45217"/>
              <a:chOff x="3450375" y="3038225"/>
              <a:chExt cx="132875" cy="99400"/>
            </a:xfrm>
          </p:grpSpPr>
          <p:sp>
            <p:nvSpPr>
              <p:cNvPr id="893" name="Google Shape;893;p4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4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04" name="Google Shape;904;p4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14" name="Google Shape;914;p4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20" name="Google Shape;920;p4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40"/>
          <p:cNvGrpSpPr/>
          <p:nvPr/>
        </p:nvGrpSpPr>
        <p:grpSpPr>
          <a:xfrm>
            <a:off x="719116" y="2850945"/>
            <a:ext cx="2622876" cy="1333540"/>
            <a:chOff x="238125" y="1038125"/>
            <a:chExt cx="7146800" cy="3633625"/>
          </a:xfrm>
        </p:grpSpPr>
        <p:sp>
          <p:nvSpPr>
            <p:cNvPr id="931" name="Google Shape;931;p4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40"/>
          <p:cNvGrpSpPr/>
          <p:nvPr/>
        </p:nvGrpSpPr>
        <p:grpSpPr>
          <a:xfrm>
            <a:off x="5834044" y="993055"/>
            <a:ext cx="2590840" cy="1380235"/>
            <a:chOff x="233350" y="949250"/>
            <a:chExt cx="7137300" cy="3802300"/>
          </a:xfrm>
        </p:grpSpPr>
        <p:sp>
          <p:nvSpPr>
            <p:cNvPr id="2504" name="Google Shape;2504;p4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40"/>
          <p:cNvGrpSpPr/>
          <p:nvPr/>
        </p:nvGrpSpPr>
        <p:grpSpPr>
          <a:xfrm>
            <a:off x="7648473" y="3037828"/>
            <a:ext cx="104231" cy="320340"/>
            <a:chOff x="7564426" y="3224343"/>
            <a:chExt cx="119985" cy="368801"/>
          </a:xfrm>
        </p:grpSpPr>
        <p:sp>
          <p:nvSpPr>
            <p:cNvPr id="2556" name="Google Shape;2556;p4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40"/>
          <p:cNvGrpSpPr/>
          <p:nvPr/>
        </p:nvGrpSpPr>
        <p:grpSpPr>
          <a:xfrm>
            <a:off x="7347962" y="3031929"/>
            <a:ext cx="189489" cy="332132"/>
            <a:chOff x="8370831" y="3202002"/>
            <a:chExt cx="218129" cy="382376"/>
          </a:xfrm>
        </p:grpSpPr>
        <p:sp>
          <p:nvSpPr>
            <p:cNvPr id="2559" name="Google Shape;2559;p4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1" name="Google Shape;2561;p40"/>
          <p:cNvGrpSpPr/>
          <p:nvPr/>
        </p:nvGrpSpPr>
        <p:grpSpPr>
          <a:xfrm>
            <a:off x="8071351" y="3443061"/>
            <a:ext cx="309429" cy="267000"/>
            <a:chOff x="6742064" y="3750480"/>
            <a:chExt cx="399315" cy="344560"/>
          </a:xfrm>
        </p:grpSpPr>
        <p:sp>
          <p:nvSpPr>
            <p:cNvPr id="2562" name="Google Shape;2562;p4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40"/>
          <p:cNvGrpSpPr/>
          <p:nvPr/>
        </p:nvGrpSpPr>
        <p:grpSpPr>
          <a:xfrm>
            <a:off x="7610370" y="3794109"/>
            <a:ext cx="180437" cy="281608"/>
            <a:chOff x="7248525" y="3739696"/>
            <a:chExt cx="230531" cy="359790"/>
          </a:xfrm>
        </p:grpSpPr>
        <p:sp>
          <p:nvSpPr>
            <p:cNvPr id="2565" name="Google Shape;2565;p4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40"/>
          <p:cNvGrpSpPr/>
          <p:nvPr/>
        </p:nvGrpSpPr>
        <p:grpSpPr>
          <a:xfrm>
            <a:off x="7856289" y="3437333"/>
            <a:ext cx="162896" cy="278710"/>
            <a:chOff x="7601242" y="3729267"/>
            <a:chExt cx="222566" cy="380803"/>
          </a:xfrm>
        </p:grpSpPr>
        <p:sp>
          <p:nvSpPr>
            <p:cNvPr id="2568" name="Google Shape;2568;p4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0" name="Google Shape;2570;p4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1" name="Google Shape;2571;p40"/>
          <p:cNvGrpSpPr/>
          <p:nvPr/>
        </p:nvGrpSpPr>
        <p:grpSpPr>
          <a:xfrm>
            <a:off x="7345935" y="3438473"/>
            <a:ext cx="193543" cy="275990"/>
            <a:chOff x="8304647" y="3738687"/>
            <a:chExt cx="225076" cy="320956"/>
          </a:xfrm>
        </p:grpSpPr>
        <p:sp>
          <p:nvSpPr>
            <p:cNvPr id="2572" name="Google Shape;2572;p4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40"/>
          <p:cNvGrpSpPr/>
          <p:nvPr/>
        </p:nvGrpSpPr>
        <p:grpSpPr>
          <a:xfrm>
            <a:off x="7618427" y="3438473"/>
            <a:ext cx="178492" cy="275990"/>
            <a:chOff x="8615101" y="3738687"/>
            <a:chExt cx="207573" cy="320956"/>
          </a:xfrm>
        </p:grpSpPr>
        <p:sp>
          <p:nvSpPr>
            <p:cNvPr id="2576" name="Google Shape;2576;p4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9" name="Google Shape;2579;p4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0" name="Google Shape;2580;p40"/>
          <p:cNvGrpSpPr/>
          <p:nvPr/>
        </p:nvGrpSpPr>
        <p:grpSpPr>
          <a:xfrm>
            <a:off x="6013132" y="3559961"/>
            <a:ext cx="557671" cy="511283"/>
            <a:chOff x="6015419" y="3716859"/>
            <a:chExt cx="557671" cy="511283"/>
          </a:xfrm>
        </p:grpSpPr>
        <p:sp>
          <p:nvSpPr>
            <p:cNvPr id="2581" name="Google Shape;2581;p4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2" name="Google Shape;2582;p40"/>
            <p:cNvGrpSpPr/>
            <p:nvPr/>
          </p:nvGrpSpPr>
          <p:grpSpPr>
            <a:xfrm>
              <a:off x="6036094" y="3716980"/>
              <a:ext cx="529860" cy="510468"/>
              <a:chOff x="6036094" y="3716980"/>
              <a:chExt cx="529860" cy="510468"/>
            </a:xfrm>
          </p:grpSpPr>
          <p:sp>
            <p:nvSpPr>
              <p:cNvPr id="2583" name="Google Shape;2583;p4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3" name="Google Shape;2593;p40"/>
          <p:cNvGrpSpPr/>
          <p:nvPr/>
        </p:nvGrpSpPr>
        <p:grpSpPr>
          <a:xfrm>
            <a:off x="6642017" y="2916730"/>
            <a:ext cx="576302" cy="511871"/>
            <a:chOff x="6644304" y="3073628"/>
            <a:chExt cx="576302" cy="511871"/>
          </a:xfrm>
        </p:grpSpPr>
        <p:sp>
          <p:nvSpPr>
            <p:cNvPr id="2594" name="Google Shape;2594;p4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5" name="Google Shape;2595;p40"/>
            <p:cNvGrpSpPr/>
            <p:nvPr/>
          </p:nvGrpSpPr>
          <p:grpSpPr>
            <a:xfrm>
              <a:off x="6712169" y="3085440"/>
              <a:ext cx="481622" cy="494913"/>
              <a:chOff x="6712169" y="3085440"/>
              <a:chExt cx="481622" cy="494913"/>
            </a:xfrm>
          </p:grpSpPr>
          <p:sp>
            <p:nvSpPr>
              <p:cNvPr id="2596" name="Google Shape;2596;p4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1" name="Google Shape;2601;p4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4" name="Google Shape;2604;p4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5" name="Google Shape;2605;p40"/>
          <p:cNvGrpSpPr/>
          <p:nvPr/>
        </p:nvGrpSpPr>
        <p:grpSpPr>
          <a:xfrm>
            <a:off x="6649868" y="3559725"/>
            <a:ext cx="560631" cy="511352"/>
            <a:chOff x="6652154" y="3716623"/>
            <a:chExt cx="560631" cy="511352"/>
          </a:xfrm>
        </p:grpSpPr>
        <p:sp>
          <p:nvSpPr>
            <p:cNvPr id="2606" name="Google Shape;2606;p4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7" name="Google Shape;2607;p40"/>
            <p:cNvGrpSpPr/>
            <p:nvPr/>
          </p:nvGrpSpPr>
          <p:grpSpPr>
            <a:xfrm>
              <a:off x="6669657" y="3716715"/>
              <a:ext cx="466779" cy="464290"/>
              <a:chOff x="6669657" y="3716715"/>
              <a:chExt cx="466779" cy="464290"/>
            </a:xfrm>
          </p:grpSpPr>
          <p:sp>
            <p:nvSpPr>
              <p:cNvPr id="2608" name="Google Shape;2608;p4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1" name="Google Shape;2621;p40"/>
          <p:cNvGrpSpPr/>
          <p:nvPr/>
        </p:nvGrpSpPr>
        <p:grpSpPr>
          <a:xfrm>
            <a:off x="7843959" y="3841134"/>
            <a:ext cx="187557" cy="187557"/>
            <a:chOff x="8565775" y="671075"/>
            <a:chExt cx="441000" cy="441000"/>
          </a:xfrm>
        </p:grpSpPr>
        <p:sp>
          <p:nvSpPr>
            <p:cNvPr id="2622" name="Google Shape;2622;p4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4" name="Google Shape;2624;p4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40"/>
          <p:cNvGrpSpPr/>
          <p:nvPr/>
        </p:nvGrpSpPr>
        <p:grpSpPr>
          <a:xfrm>
            <a:off x="5997814" y="2919352"/>
            <a:ext cx="587871" cy="512373"/>
            <a:chOff x="6000100" y="3076250"/>
            <a:chExt cx="587871" cy="512373"/>
          </a:xfrm>
        </p:grpSpPr>
        <p:sp>
          <p:nvSpPr>
            <p:cNvPr id="2627" name="Google Shape;2627;p4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8" name="Google Shape;2628;p40"/>
            <p:cNvGrpSpPr/>
            <p:nvPr/>
          </p:nvGrpSpPr>
          <p:grpSpPr>
            <a:xfrm>
              <a:off x="6031360" y="3076713"/>
              <a:ext cx="539107" cy="480965"/>
              <a:chOff x="6031360" y="3076713"/>
              <a:chExt cx="539107" cy="480965"/>
            </a:xfrm>
          </p:grpSpPr>
          <p:sp>
            <p:nvSpPr>
              <p:cNvPr id="2629" name="Google Shape;2629;p4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36" name="Google Shape;2636;p40"/>
          <p:cNvGrpSpPr/>
          <p:nvPr/>
        </p:nvGrpSpPr>
        <p:grpSpPr>
          <a:xfrm>
            <a:off x="3369305" y="938716"/>
            <a:ext cx="2310381" cy="1488888"/>
            <a:chOff x="229225" y="549050"/>
            <a:chExt cx="7161750" cy="4615275"/>
          </a:xfrm>
        </p:grpSpPr>
        <p:sp>
          <p:nvSpPr>
            <p:cNvPr id="2637" name="Google Shape;2637;p4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40"/>
          <p:cNvGrpSpPr/>
          <p:nvPr/>
        </p:nvGrpSpPr>
        <p:grpSpPr>
          <a:xfrm>
            <a:off x="3514723" y="2830563"/>
            <a:ext cx="2310282" cy="1374222"/>
            <a:chOff x="238125" y="732525"/>
            <a:chExt cx="7130500" cy="4241425"/>
          </a:xfrm>
        </p:grpSpPr>
        <p:sp>
          <p:nvSpPr>
            <p:cNvPr id="2755" name="Google Shape;2755;p4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715100" y="535000"/>
            <a:ext cx="4278600" cy="11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mean value theorem?</a:t>
            </a:r>
            <a:endParaRPr/>
          </a:p>
        </p:txBody>
      </p:sp>
      <p:sp>
        <p:nvSpPr>
          <p:cNvPr id="123" name="Google Shape;123;p23"/>
          <p:cNvSpPr txBox="1"/>
          <p:nvPr>
            <p:ph idx="1" type="body"/>
          </p:nvPr>
        </p:nvSpPr>
        <p:spPr>
          <a:xfrm>
            <a:off x="715100" y="1713100"/>
            <a:ext cx="4278600" cy="28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mean value theorem, often abbreviated as MVT, is a fundamental concept in calculus. It serves as a bridge between the average rate of change of a function and its instantaneous rate of change. In essence, the MVT tells us that if a function is continuous on a closed interval [a, b] and differentiable on the open interval (a, b), then at some point 'c' within the open interval, the instantaneous rate of change (derivative) of the function is equal to the average rate of change over the closed interval [a, b]</a:t>
            </a:r>
            <a:endParaRPr/>
          </a:p>
        </p:txBody>
      </p:sp>
      <p:pic>
        <p:nvPicPr>
          <p:cNvPr id="124" name="Google Shape;124;p23"/>
          <p:cNvPicPr preferRelativeResize="0"/>
          <p:nvPr/>
        </p:nvPicPr>
        <p:blipFill>
          <a:blip r:embed="rId3">
            <a:alphaModFix/>
          </a:blip>
          <a:stretch>
            <a:fillRect/>
          </a:stretch>
        </p:blipFill>
        <p:spPr>
          <a:xfrm rot="10800000">
            <a:off x="6961180" y="4050440"/>
            <a:ext cx="2182820" cy="1093060"/>
          </a:xfrm>
          <a:prstGeom prst="rect">
            <a:avLst/>
          </a:prstGeom>
          <a:noFill/>
          <a:ln>
            <a:noFill/>
          </a:ln>
        </p:spPr>
      </p:pic>
      <p:pic>
        <p:nvPicPr>
          <p:cNvPr id="125" name="Google Shape;125;p23"/>
          <p:cNvPicPr preferRelativeResize="0"/>
          <p:nvPr/>
        </p:nvPicPr>
        <p:blipFill>
          <a:blip r:embed="rId4">
            <a:alphaModFix/>
          </a:blip>
          <a:stretch>
            <a:fillRect/>
          </a:stretch>
        </p:blipFill>
        <p:spPr>
          <a:xfrm>
            <a:off x="6563925" y="3369875"/>
            <a:ext cx="1271088" cy="1271081"/>
          </a:xfrm>
          <a:prstGeom prst="rect">
            <a:avLst/>
          </a:prstGeom>
          <a:noFill/>
          <a:ln>
            <a:noFill/>
          </a:ln>
        </p:spPr>
      </p:pic>
      <p:sp>
        <p:nvSpPr>
          <p:cNvPr id="126" name="Google Shape;126;p23"/>
          <p:cNvSpPr/>
          <p:nvPr/>
        </p:nvSpPr>
        <p:spPr>
          <a:xfrm>
            <a:off x="8049851" y="2121000"/>
            <a:ext cx="609600" cy="6096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127" name="Google Shape;127;p23"/>
          <p:cNvSpPr/>
          <p:nvPr/>
        </p:nvSpPr>
        <p:spPr>
          <a:xfrm>
            <a:off x="6699275" y="2120988"/>
            <a:ext cx="261900" cy="261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grpSp>
        <p:nvGrpSpPr>
          <p:cNvPr id="2873" name="Google Shape;2873;p41"/>
          <p:cNvGrpSpPr/>
          <p:nvPr/>
        </p:nvGrpSpPr>
        <p:grpSpPr>
          <a:xfrm>
            <a:off x="725414" y="969763"/>
            <a:ext cx="2507799" cy="206239"/>
            <a:chOff x="106648" y="895722"/>
            <a:chExt cx="4481413" cy="374300"/>
          </a:xfrm>
        </p:grpSpPr>
        <p:grpSp>
          <p:nvGrpSpPr>
            <p:cNvPr id="2874" name="Google Shape;2874;p41"/>
            <p:cNvGrpSpPr/>
            <p:nvPr/>
          </p:nvGrpSpPr>
          <p:grpSpPr>
            <a:xfrm>
              <a:off x="2233276" y="895722"/>
              <a:ext cx="1082667" cy="223591"/>
              <a:chOff x="4808316" y="2800065"/>
              <a:chExt cx="1999386" cy="412910"/>
            </a:xfrm>
          </p:grpSpPr>
          <p:sp>
            <p:nvSpPr>
              <p:cNvPr id="2875" name="Google Shape;2875;p4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6" name="Google Shape;2876;p41"/>
              <p:cNvGrpSpPr/>
              <p:nvPr/>
            </p:nvGrpSpPr>
            <p:grpSpPr>
              <a:xfrm>
                <a:off x="4808316" y="2800065"/>
                <a:ext cx="92400" cy="411825"/>
                <a:chOff x="845575" y="2563700"/>
                <a:chExt cx="92400" cy="411825"/>
              </a:xfrm>
            </p:grpSpPr>
            <p:cxnSp>
              <p:nvCxnSpPr>
                <p:cNvPr id="2877" name="Google Shape;2877;p4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878" name="Google Shape;2878;p4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79" name="Google Shape;2879;p41"/>
            <p:cNvGrpSpPr/>
            <p:nvPr/>
          </p:nvGrpSpPr>
          <p:grpSpPr>
            <a:xfrm>
              <a:off x="106648" y="895722"/>
              <a:ext cx="1088401" cy="223591"/>
              <a:chOff x="881025" y="2800065"/>
              <a:chExt cx="2009975" cy="412910"/>
            </a:xfrm>
          </p:grpSpPr>
          <p:sp>
            <p:nvSpPr>
              <p:cNvPr id="2880" name="Google Shape;2880;p4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1" name="Google Shape;2881;p41"/>
              <p:cNvGrpSpPr/>
              <p:nvPr/>
            </p:nvGrpSpPr>
            <p:grpSpPr>
              <a:xfrm>
                <a:off x="881025" y="2800065"/>
                <a:ext cx="92400" cy="411825"/>
                <a:chOff x="845575" y="2563700"/>
                <a:chExt cx="92400" cy="411825"/>
              </a:xfrm>
            </p:grpSpPr>
            <p:cxnSp>
              <p:nvCxnSpPr>
                <p:cNvPr id="2882" name="Google Shape;2882;p4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883" name="Google Shape;2883;p4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4" name="Google Shape;2884;p41"/>
            <p:cNvGrpSpPr/>
            <p:nvPr/>
          </p:nvGrpSpPr>
          <p:grpSpPr>
            <a:xfrm>
              <a:off x="1172346" y="1047018"/>
              <a:ext cx="1083151" cy="223003"/>
              <a:chOff x="2849073" y="3079467"/>
              <a:chExt cx="2000279" cy="411825"/>
            </a:xfrm>
          </p:grpSpPr>
          <p:sp>
            <p:nvSpPr>
              <p:cNvPr id="2885" name="Google Shape;2885;p4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6" name="Google Shape;2886;p41"/>
              <p:cNvGrpSpPr/>
              <p:nvPr/>
            </p:nvGrpSpPr>
            <p:grpSpPr>
              <a:xfrm rot="10800000">
                <a:off x="2849073" y="3079467"/>
                <a:ext cx="92400" cy="411825"/>
                <a:chOff x="2070100" y="2563700"/>
                <a:chExt cx="92400" cy="411825"/>
              </a:xfrm>
            </p:grpSpPr>
            <p:cxnSp>
              <p:nvCxnSpPr>
                <p:cNvPr id="2887" name="Google Shape;2887;p4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888" name="Google Shape;2888;p4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9" name="Google Shape;2889;p41"/>
            <p:cNvGrpSpPr/>
            <p:nvPr/>
          </p:nvGrpSpPr>
          <p:grpSpPr>
            <a:xfrm>
              <a:off x="3290132" y="1047018"/>
              <a:ext cx="1297929" cy="223003"/>
              <a:chOff x="6760035" y="3079467"/>
              <a:chExt cx="2396914" cy="411825"/>
            </a:xfrm>
          </p:grpSpPr>
          <p:sp>
            <p:nvSpPr>
              <p:cNvPr id="2890" name="Google Shape;2890;p4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1" name="Google Shape;2891;p41"/>
              <p:cNvGrpSpPr/>
              <p:nvPr/>
            </p:nvGrpSpPr>
            <p:grpSpPr>
              <a:xfrm rot="10800000">
                <a:off x="6760035" y="3079467"/>
                <a:ext cx="92400" cy="411825"/>
                <a:chOff x="2070100" y="2563700"/>
                <a:chExt cx="92400" cy="411825"/>
              </a:xfrm>
            </p:grpSpPr>
            <p:cxnSp>
              <p:nvCxnSpPr>
                <p:cNvPr id="2892" name="Google Shape;2892;p4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893" name="Google Shape;2893;p4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894" name="Google Shape;2894;p41"/>
          <p:cNvGrpSpPr/>
          <p:nvPr/>
        </p:nvGrpSpPr>
        <p:grpSpPr>
          <a:xfrm>
            <a:off x="2143176" y="3369134"/>
            <a:ext cx="1086701" cy="799429"/>
            <a:chOff x="2183288" y="3555572"/>
            <a:chExt cx="1136241" cy="835873"/>
          </a:xfrm>
        </p:grpSpPr>
        <p:sp>
          <p:nvSpPr>
            <p:cNvPr id="2895" name="Google Shape;2895;p4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6" name="Google Shape;2896;p41"/>
            <p:cNvGrpSpPr/>
            <p:nvPr/>
          </p:nvGrpSpPr>
          <p:grpSpPr>
            <a:xfrm>
              <a:off x="2205895" y="3637269"/>
              <a:ext cx="1089848" cy="724993"/>
              <a:chOff x="2205895" y="3637269"/>
              <a:chExt cx="1089848" cy="724993"/>
            </a:xfrm>
          </p:grpSpPr>
          <p:sp>
            <p:nvSpPr>
              <p:cNvPr id="2897" name="Google Shape;2897;p4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3" name="Google Shape;2903;p4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4" name="Google Shape;2904;p4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2905" name="Google Shape;2905;p41"/>
            <p:cNvGrpSpPr/>
            <p:nvPr/>
          </p:nvGrpSpPr>
          <p:grpSpPr>
            <a:xfrm>
              <a:off x="3173850" y="3779426"/>
              <a:ext cx="145679" cy="70048"/>
              <a:chOff x="3173850" y="3779426"/>
              <a:chExt cx="145679" cy="70048"/>
            </a:xfrm>
          </p:grpSpPr>
          <p:cxnSp>
            <p:nvCxnSpPr>
              <p:cNvPr id="2906" name="Google Shape;2906;p4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2907" name="Google Shape;2907;p4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41"/>
            <p:cNvGrpSpPr/>
            <p:nvPr/>
          </p:nvGrpSpPr>
          <p:grpSpPr>
            <a:xfrm>
              <a:off x="2183288" y="4139483"/>
              <a:ext cx="145133" cy="70048"/>
              <a:chOff x="2183288" y="4139483"/>
              <a:chExt cx="145133" cy="70048"/>
            </a:xfrm>
          </p:grpSpPr>
          <p:cxnSp>
            <p:nvCxnSpPr>
              <p:cNvPr id="2909" name="Google Shape;2909;p4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2910" name="Google Shape;2910;p4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1" name="Google Shape;2911;p4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2" name="Google Shape;2912;p4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2913" name="Google Shape;2913;p41"/>
            <p:cNvGrpSpPr/>
            <p:nvPr/>
          </p:nvGrpSpPr>
          <p:grpSpPr>
            <a:xfrm>
              <a:off x="2943836" y="4268886"/>
              <a:ext cx="60717" cy="122559"/>
              <a:chOff x="2943836" y="4268886"/>
              <a:chExt cx="60717" cy="122559"/>
            </a:xfrm>
          </p:grpSpPr>
          <p:sp>
            <p:nvSpPr>
              <p:cNvPr id="2914" name="Google Shape;2914;p4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5" name="Google Shape;2915;p4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2916" name="Google Shape;2916;p41"/>
          <p:cNvGrpSpPr/>
          <p:nvPr/>
        </p:nvGrpSpPr>
        <p:grpSpPr>
          <a:xfrm>
            <a:off x="3406121" y="1290134"/>
            <a:ext cx="1675870" cy="758251"/>
            <a:chOff x="3530532" y="1496185"/>
            <a:chExt cx="1562000" cy="706730"/>
          </a:xfrm>
        </p:grpSpPr>
        <p:cxnSp>
          <p:nvCxnSpPr>
            <p:cNvPr id="2917" name="Google Shape;2917;p4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2918" name="Google Shape;2918;p41"/>
            <p:cNvGrpSpPr/>
            <p:nvPr/>
          </p:nvGrpSpPr>
          <p:grpSpPr>
            <a:xfrm>
              <a:off x="3530532" y="1496185"/>
              <a:ext cx="323430" cy="463587"/>
              <a:chOff x="3530532" y="1496185"/>
              <a:chExt cx="323430" cy="463587"/>
            </a:xfrm>
          </p:grpSpPr>
          <p:grpSp>
            <p:nvGrpSpPr>
              <p:cNvPr id="2919" name="Google Shape;2919;p41"/>
              <p:cNvGrpSpPr/>
              <p:nvPr/>
            </p:nvGrpSpPr>
            <p:grpSpPr>
              <a:xfrm>
                <a:off x="3567462" y="1496185"/>
                <a:ext cx="286500" cy="361376"/>
                <a:chOff x="3567462" y="1496185"/>
                <a:chExt cx="286500" cy="361376"/>
              </a:xfrm>
            </p:grpSpPr>
            <p:cxnSp>
              <p:nvCxnSpPr>
                <p:cNvPr id="2920" name="Google Shape;2920;p4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2921" name="Google Shape;2921;p4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2" name="Google Shape;2922;p4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41"/>
            <p:cNvGrpSpPr/>
            <p:nvPr/>
          </p:nvGrpSpPr>
          <p:grpSpPr>
            <a:xfrm>
              <a:off x="3891569" y="1779209"/>
              <a:ext cx="323945" cy="423706"/>
              <a:chOff x="3891569" y="1779209"/>
              <a:chExt cx="323945" cy="423706"/>
            </a:xfrm>
          </p:grpSpPr>
          <p:grpSp>
            <p:nvGrpSpPr>
              <p:cNvPr id="2924" name="Google Shape;2924;p41"/>
              <p:cNvGrpSpPr/>
              <p:nvPr/>
            </p:nvGrpSpPr>
            <p:grpSpPr>
              <a:xfrm>
                <a:off x="3929014" y="1881638"/>
                <a:ext cx="286500" cy="321278"/>
                <a:chOff x="3929014" y="1881638"/>
                <a:chExt cx="286500" cy="321278"/>
              </a:xfrm>
            </p:grpSpPr>
            <p:cxnSp>
              <p:nvCxnSpPr>
                <p:cNvPr id="2925" name="Google Shape;2925;p4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2926" name="Google Shape;2926;p4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7" name="Google Shape;2927;p4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8" name="Google Shape;2928;p41"/>
            <p:cNvGrpSpPr/>
            <p:nvPr/>
          </p:nvGrpSpPr>
          <p:grpSpPr>
            <a:xfrm>
              <a:off x="4252606" y="1496185"/>
              <a:ext cx="324721" cy="463587"/>
              <a:chOff x="4252606" y="1496185"/>
              <a:chExt cx="324721" cy="463587"/>
            </a:xfrm>
          </p:grpSpPr>
          <p:grpSp>
            <p:nvGrpSpPr>
              <p:cNvPr id="2929" name="Google Shape;2929;p41"/>
              <p:cNvGrpSpPr/>
              <p:nvPr/>
            </p:nvGrpSpPr>
            <p:grpSpPr>
              <a:xfrm>
                <a:off x="4290828" y="1496185"/>
                <a:ext cx="286500" cy="361376"/>
                <a:chOff x="4290828" y="1496185"/>
                <a:chExt cx="286500" cy="361376"/>
              </a:xfrm>
            </p:grpSpPr>
            <p:cxnSp>
              <p:nvCxnSpPr>
                <p:cNvPr id="2930" name="Google Shape;2930;p4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2931" name="Google Shape;2931;p4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2" name="Google Shape;2932;p4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41"/>
            <p:cNvGrpSpPr/>
            <p:nvPr/>
          </p:nvGrpSpPr>
          <p:grpSpPr>
            <a:xfrm>
              <a:off x="4613643" y="1763716"/>
              <a:ext cx="325308" cy="439200"/>
              <a:chOff x="4613643" y="1763716"/>
              <a:chExt cx="325308" cy="439200"/>
            </a:xfrm>
          </p:grpSpPr>
          <p:grpSp>
            <p:nvGrpSpPr>
              <p:cNvPr id="2934" name="Google Shape;2934;p41"/>
              <p:cNvGrpSpPr/>
              <p:nvPr/>
            </p:nvGrpSpPr>
            <p:grpSpPr>
              <a:xfrm>
                <a:off x="4652451" y="1879538"/>
                <a:ext cx="286500" cy="323378"/>
                <a:chOff x="4652451" y="1879538"/>
                <a:chExt cx="286500" cy="323378"/>
              </a:xfrm>
            </p:grpSpPr>
            <p:cxnSp>
              <p:nvCxnSpPr>
                <p:cNvPr id="2935" name="Google Shape;2935;p4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2936" name="Google Shape;2936;p4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7" name="Google Shape;2937;p4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8" name="Google Shape;2938;p41"/>
          <p:cNvGrpSpPr/>
          <p:nvPr/>
        </p:nvGrpSpPr>
        <p:grpSpPr>
          <a:xfrm>
            <a:off x="3417981" y="2143759"/>
            <a:ext cx="1652173" cy="391517"/>
            <a:chOff x="3512551" y="2358270"/>
            <a:chExt cx="1597383" cy="378533"/>
          </a:xfrm>
        </p:grpSpPr>
        <p:cxnSp>
          <p:nvCxnSpPr>
            <p:cNvPr id="2939" name="Google Shape;2939;p41"/>
            <p:cNvCxnSpPr>
              <a:stCxn id="2940" idx="6"/>
              <a:endCxn id="294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2942" name="Google Shape;2942;p41"/>
            <p:cNvGrpSpPr/>
            <p:nvPr/>
          </p:nvGrpSpPr>
          <p:grpSpPr>
            <a:xfrm>
              <a:off x="3512551" y="2358270"/>
              <a:ext cx="225647" cy="307714"/>
              <a:chOff x="2182679" y="2004714"/>
              <a:chExt cx="792300" cy="1080458"/>
            </a:xfrm>
          </p:grpSpPr>
          <p:cxnSp>
            <p:nvCxnSpPr>
              <p:cNvPr id="2943" name="Google Shape;2943;p41"/>
              <p:cNvCxnSpPr>
                <a:stCxn id="294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2940" name="Google Shape;2940;p4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41"/>
            <p:cNvGrpSpPr/>
            <p:nvPr/>
          </p:nvGrpSpPr>
          <p:grpSpPr>
            <a:xfrm>
              <a:off x="3969644" y="2440153"/>
              <a:ext cx="225853" cy="296651"/>
              <a:chOff x="3775710" y="1729289"/>
              <a:chExt cx="136500" cy="179289"/>
            </a:xfrm>
          </p:grpSpPr>
          <p:cxnSp>
            <p:nvCxnSpPr>
              <p:cNvPr id="2946" name="Google Shape;2946;p4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2947" name="Google Shape;2947;p4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41"/>
            <p:cNvGrpSpPr/>
            <p:nvPr/>
          </p:nvGrpSpPr>
          <p:grpSpPr>
            <a:xfrm>
              <a:off x="4427051" y="2358270"/>
              <a:ext cx="225647" cy="307714"/>
              <a:chOff x="5393704" y="2004714"/>
              <a:chExt cx="792300" cy="1080458"/>
            </a:xfrm>
          </p:grpSpPr>
          <p:cxnSp>
            <p:nvCxnSpPr>
              <p:cNvPr id="2950" name="Google Shape;2950;p41"/>
              <p:cNvCxnSpPr>
                <a:stCxn id="295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2952" name="Google Shape;2952;p4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41"/>
            <p:cNvGrpSpPr/>
            <p:nvPr/>
          </p:nvGrpSpPr>
          <p:grpSpPr>
            <a:xfrm>
              <a:off x="4884287" y="2440252"/>
              <a:ext cx="225647" cy="296532"/>
              <a:chOff x="6999166" y="2292572"/>
              <a:chExt cx="792300" cy="1041192"/>
            </a:xfrm>
          </p:grpSpPr>
          <p:cxnSp>
            <p:nvCxnSpPr>
              <p:cNvPr id="2954" name="Google Shape;2954;p4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2941" name="Google Shape;2941;p4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6" name="Google Shape;2956;p41"/>
          <p:cNvGrpSpPr/>
          <p:nvPr/>
        </p:nvGrpSpPr>
        <p:grpSpPr>
          <a:xfrm>
            <a:off x="6838789" y="979959"/>
            <a:ext cx="1581844" cy="732818"/>
            <a:chOff x="634175" y="2986275"/>
            <a:chExt cx="3147949" cy="1458344"/>
          </a:xfrm>
        </p:grpSpPr>
        <p:cxnSp>
          <p:nvCxnSpPr>
            <p:cNvPr id="2957" name="Google Shape;2957;p41"/>
            <p:cNvCxnSpPr>
              <a:stCxn id="2958" idx="4"/>
              <a:endCxn id="295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2960" name="Google Shape;2960;p41"/>
            <p:cNvCxnSpPr>
              <a:stCxn id="2959" idx="0"/>
              <a:endCxn id="296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2962" name="Google Shape;2962;p41"/>
            <p:cNvCxnSpPr>
              <a:stCxn id="2961" idx="4"/>
              <a:endCxn id="296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2964" name="Google Shape;2964;p41"/>
            <p:cNvCxnSpPr>
              <a:stCxn id="2963" idx="0"/>
              <a:endCxn id="296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2965" name="Google Shape;2965;p4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961" name="Google Shape;2961;p4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958" name="Google Shape;2958;p4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963" name="Google Shape;2963;p4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959" name="Google Shape;2959;p4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2966" name="Google Shape;2966;p41"/>
          <p:cNvGrpSpPr/>
          <p:nvPr/>
        </p:nvGrpSpPr>
        <p:grpSpPr>
          <a:xfrm>
            <a:off x="3406504" y="2674269"/>
            <a:ext cx="1675128" cy="313674"/>
            <a:chOff x="998425" y="1182125"/>
            <a:chExt cx="1065400" cy="199500"/>
          </a:xfrm>
        </p:grpSpPr>
        <p:sp>
          <p:nvSpPr>
            <p:cNvPr id="2967" name="Google Shape;2967;p4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41"/>
          <p:cNvGrpSpPr/>
          <p:nvPr/>
        </p:nvGrpSpPr>
        <p:grpSpPr>
          <a:xfrm>
            <a:off x="3406503" y="3630235"/>
            <a:ext cx="1675129" cy="525345"/>
            <a:chOff x="5194708" y="3484366"/>
            <a:chExt cx="3148148" cy="987304"/>
          </a:xfrm>
        </p:grpSpPr>
        <p:grpSp>
          <p:nvGrpSpPr>
            <p:cNvPr id="2973" name="Google Shape;2973;p41"/>
            <p:cNvGrpSpPr/>
            <p:nvPr/>
          </p:nvGrpSpPr>
          <p:grpSpPr>
            <a:xfrm>
              <a:off x="7531521" y="3484366"/>
              <a:ext cx="811335" cy="987304"/>
              <a:chOff x="3379425" y="1617275"/>
              <a:chExt cx="1090650" cy="1327200"/>
            </a:xfrm>
          </p:grpSpPr>
          <p:sp>
            <p:nvSpPr>
              <p:cNvPr id="2974" name="Google Shape;2974;p4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41"/>
            <p:cNvGrpSpPr/>
            <p:nvPr/>
          </p:nvGrpSpPr>
          <p:grpSpPr>
            <a:xfrm>
              <a:off x="6752546" y="3484366"/>
              <a:ext cx="811428" cy="987304"/>
              <a:chOff x="2332275" y="1617275"/>
              <a:chExt cx="1090775" cy="1327200"/>
            </a:xfrm>
          </p:grpSpPr>
          <p:sp>
            <p:nvSpPr>
              <p:cNvPr id="2978" name="Google Shape;2978;p4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41"/>
            <p:cNvGrpSpPr/>
            <p:nvPr/>
          </p:nvGrpSpPr>
          <p:grpSpPr>
            <a:xfrm>
              <a:off x="5973664" y="3484366"/>
              <a:ext cx="811335" cy="987304"/>
              <a:chOff x="1285250" y="1617275"/>
              <a:chExt cx="1090650" cy="1327200"/>
            </a:xfrm>
          </p:grpSpPr>
          <p:sp>
            <p:nvSpPr>
              <p:cNvPr id="2982" name="Google Shape;2982;p4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41"/>
            <p:cNvGrpSpPr/>
            <p:nvPr/>
          </p:nvGrpSpPr>
          <p:grpSpPr>
            <a:xfrm>
              <a:off x="5194708" y="3484366"/>
              <a:ext cx="811409" cy="987304"/>
              <a:chOff x="238125" y="1617275"/>
              <a:chExt cx="1090750" cy="1327200"/>
            </a:xfrm>
          </p:grpSpPr>
          <p:sp>
            <p:nvSpPr>
              <p:cNvPr id="2986" name="Google Shape;2986;p4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9" name="Google Shape;2989;p41"/>
          <p:cNvGrpSpPr/>
          <p:nvPr/>
        </p:nvGrpSpPr>
        <p:grpSpPr>
          <a:xfrm>
            <a:off x="6840188" y="2276124"/>
            <a:ext cx="1579046" cy="522230"/>
            <a:chOff x="6853641" y="2534077"/>
            <a:chExt cx="1515545" cy="501229"/>
          </a:xfrm>
        </p:grpSpPr>
        <p:grpSp>
          <p:nvGrpSpPr>
            <p:cNvPr id="2990" name="Google Shape;2990;p41"/>
            <p:cNvGrpSpPr/>
            <p:nvPr/>
          </p:nvGrpSpPr>
          <p:grpSpPr>
            <a:xfrm>
              <a:off x="6853641" y="2618923"/>
              <a:ext cx="1515545" cy="324556"/>
              <a:chOff x="6853641" y="2618923"/>
              <a:chExt cx="1515545" cy="324556"/>
            </a:xfrm>
          </p:grpSpPr>
          <p:sp>
            <p:nvSpPr>
              <p:cNvPr id="2991" name="Google Shape;2991;p4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6" name="Google Shape;2996;p4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41"/>
          <p:cNvGrpSpPr/>
          <p:nvPr/>
        </p:nvGrpSpPr>
        <p:grpSpPr>
          <a:xfrm>
            <a:off x="3435080" y="3151165"/>
            <a:ext cx="1617976" cy="346616"/>
            <a:chOff x="1808063" y="4294338"/>
            <a:chExt cx="3370782" cy="721817"/>
          </a:xfrm>
        </p:grpSpPr>
        <p:sp>
          <p:nvSpPr>
            <p:cNvPr id="3002" name="Google Shape;3002;p4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2" name="Google Shape;3012;p41"/>
          <p:cNvGrpSpPr/>
          <p:nvPr/>
        </p:nvGrpSpPr>
        <p:grpSpPr>
          <a:xfrm>
            <a:off x="5261076" y="3817915"/>
            <a:ext cx="1417067" cy="350605"/>
            <a:chOff x="4234950" y="2101012"/>
            <a:chExt cx="4219974" cy="1044090"/>
          </a:xfrm>
        </p:grpSpPr>
        <p:sp>
          <p:nvSpPr>
            <p:cNvPr id="3013" name="Google Shape;3013;p4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41"/>
          <p:cNvGrpSpPr/>
          <p:nvPr/>
        </p:nvGrpSpPr>
        <p:grpSpPr>
          <a:xfrm>
            <a:off x="6836548" y="1808672"/>
            <a:ext cx="1586327" cy="371557"/>
            <a:chOff x="1247650" y="2075423"/>
            <a:chExt cx="6648477" cy="1557238"/>
          </a:xfrm>
        </p:grpSpPr>
        <p:sp>
          <p:nvSpPr>
            <p:cNvPr id="3030" name="Google Shape;3030;p4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6" name="Google Shape;3036;p41"/>
          <p:cNvGrpSpPr/>
          <p:nvPr/>
        </p:nvGrpSpPr>
        <p:grpSpPr>
          <a:xfrm>
            <a:off x="5267818" y="961862"/>
            <a:ext cx="1415601" cy="1648533"/>
            <a:chOff x="1839112" y="2209163"/>
            <a:chExt cx="1918159" cy="2233784"/>
          </a:xfrm>
        </p:grpSpPr>
        <p:sp>
          <p:nvSpPr>
            <p:cNvPr id="3037" name="Google Shape;3037;p4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0" name="Google Shape;3040;p41"/>
            <p:cNvCxnSpPr>
              <a:stCxn id="3037" idx="6"/>
              <a:endCxn id="303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041" name="Google Shape;3041;p41"/>
            <p:cNvCxnSpPr>
              <a:stCxn id="3038" idx="4"/>
              <a:endCxn id="304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043" name="Google Shape;3043;p41"/>
            <p:cNvCxnSpPr>
              <a:stCxn id="3042" idx="6"/>
              <a:endCxn id="303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044" name="Google Shape;3044;p41"/>
            <p:cNvCxnSpPr>
              <a:stCxn id="3039" idx="4"/>
              <a:endCxn id="304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042" name="Google Shape;3042;p4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7" name="Google Shape;3047;p41"/>
            <p:cNvCxnSpPr>
              <a:endCxn id="304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048" name="Google Shape;3048;p41"/>
          <p:cNvGrpSpPr/>
          <p:nvPr/>
        </p:nvGrpSpPr>
        <p:grpSpPr>
          <a:xfrm>
            <a:off x="3425084" y="979946"/>
            <a:ext cx="1637968" cy="154942"/>
            <a:chOff x="238125" y="2506075"/>
            <a:chExt cx="7115411" cy="673075"/>
          </a:xfrm>
        </p:grpSpPr>
        <p:sp>
          <p:nvSpPr>
            <p:cNvPr id="3049" name="Google Shape;3049;p4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4" name="Google Shape;3054;p41"/>
          <p:cNvGrpSpPr/>
          <p:nvPr/>
        </p:nvGrpSpPr>
        <p:grpSpPr>
          <a:xfrm>
            <a:off x="1965820" y="1294664"/>
            <a:ext cx="1262932" cy="785408"/>
            <a:chOff x="548861" y="389676"/>
            <a:chExt cx="3843371" cy="2390163"/>
          </a:xfrm>
        </p:grpSpPr>
        <p:cxnSp>
          <p:nvCxnSpPr>
            <p:cNvPr id="3055" name="Google Shape;3055;p4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056" name="Google Shape;3056;p4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057" name="Google Shape;3057;p4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058" name="Google Shape;3058;p4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059" name="Google Shape;3059;p4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060" name="Google Shape;3060;p4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1" name="Google Shape;3061;p4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062" name="Google Shape;3062;p4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41"/>
          <p:cNvGrpSpPr/>
          <p:nvPr/>
        </p:nvGrpSpPr>
        <p:grpSpPr>
          <a:xfrm>
            <a:off x="753952" y="2401541"/>
            <a:ext cx="1412054" cy="633562"/>
            <a:chOff x="1187400" y="2529299"/>
            <a:chExt cx="6769193" cy="2241903"/>
          </a:xfrm>
        </p:grpSpPr>
        <p:sp>
          <p:nvSpPr>
            <p:cNvPr id="3069" name="Google Shape;3069;p4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70" name="Google Shape;3070;p4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71" name="Google Shape;3071;p4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72" name="Google Shape;3072;p4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73" name="Google Shape;3073;p4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74" name="Google Shape;3074;p4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75" name="Google Shape;3075;p4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076" name="Google Shape;3076;p41"/>
            <p:cNvCxnSpPr>
              <a:stCxn id="3069" idx="2"/>
              <a:endCxn id="307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77" name="Google Shape;3077;p41"/>
            <p:cNvCxnSpPr>
              <a:stCxn id="3071" idx="0"/>
              <a:endCxn id="306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78" name="Google Shape;3078;p41"/>
            <p:cNvCxnSpPr>
              <a:stCxn id="3071" idx="2"/>
              <a:endCxn id="307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79" name="Google Shape;3079;p41"/>
            <p:cNvCxnSpPr>
              <a:stCxn id="3072" idx="0"/>
              <a:endCxn id="307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80" name="Google Shape;3080;p41"/>
            <p:cNvCxnSpPr>
              <a:stCxn id="3070" idx="2"/>
              <a:endCxn id="307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81" name="Google Shape;3081;p41"/>
            <p:cNvCxnSpPr>
              <a:stCxn id="3074" idx="0"/>
              <a:endCxn id="307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082" name="Google Shape;3082;p41"/>
          <p:cNvGrpSpPr/>
          <p:nvPr/>
        </p:nvGrpSpPr>
        <p:grpSpPr>
          <a:xfrm>
            <a:off x="6840198" y="2894250"/>
            <a:ext cx="1579035" cy="540873"/>
            <a:chOff x="6895650" y="3126697"/>
            <a:chExt cx="1436662" cy="492105"/>
          </a:xfrm>
        </p:grpSpPr>
        <p:sp>
          <p:nvSpPr>
            <p:cNvPr id="3083" name="Google Shape;3083;p4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8" name="Google Shape;3088;p41"/>
            <p:cNvGrpSpPr/>
            <p:nvPr/>
          </p:nvGrpSpPr>
          <p:grpSpPr>
            <a:xfrm>
              <a:off x="6995957" y="3335810"/>
              <a:ext cx="1230393" cy="71754"/>
              <a:chOff x="6995957" y="3287964"/>
              <a:chExt cx="1230393" cy="71754"/>
            </a:xfrm>
          </p:grpSpPr>
          <p:sp>
            <p:nvSpPr>
              <p:cNvPr id="3089" name="Google Shape;3089;p4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4" name="Google Shape;3094;p41"/>
          <p:cNvGrpSpPr/>
          <p:nvPr/>
        </p:nvGrpSpPr>
        <p:grpSpPr>
          <a:xfrm>
            <a:off x="6838780" y="3531013"/>
            <a:ext cx="1581862" cy="650625"/>
            <a:chOff x="6777990" y="3710194"/>
            <a:chExt cx="1646915" cy="677382"/>
          </a:xfrm>
        </p:grpSpPr>
        <p:grpSp>
          <p:nvGrpSpPr>
            <p:cNvPr id="3095" name="Google Shape;3095;p41"/>
            <p:cNvGrpSpPr/>
            <p:nvPr/>
          </p:nvGrpSpPr>
          <p:grpSpPr>
            <a:xfrm>
              <a:off x="6777990" y="3874492"/>
              <a:ext cx="411129" cy="513083"/>
              <a:chOff x="6777990" y="3874492"/>
              <a:chExt cx="411129" cy="513083"/>
            </a:xfrm>
          </p:grpSpPr>
          <p:cxnSp>
            <p:nvCxnSpPr>
              <p:cNvPr id="3096" name="Google Shape;3096;p4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097" name="Google Shape;3097;p4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41"/>
            <p:cNvGrpSpPr/>
            <p:nvPr/>
          </p:nvGrpSpPr>
          <p:grpSpPr>
            <a:xfrm>
              <a:off x="7188425" y="3710194"/>
              <a:ext cx="411123" cy="520535"/>
              <a:chOff x="7188425" y="3710194"/>
              <a:chExt cx="411123" cy="520535"/>
            </a:xfrm>
          </p:grpSpPr>
          <p:cxnSp>
            <p:nvCxnSpPr>
              <p:cNvPr id="3099" name="Google Shape;3099;p4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100" name="Google Shape;3100;p4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41"/>
            <p:cNvGrpSpPr/>
            <p:nvPr/>
          </p:nvGrpSpPr>
          <p:grpSpPr>
            <a:xfrm>
              <a:off x="7603341" y="3874492"/>
              <a:ext cx="411474" cy="513083"/>
              <a:chOff x="7603341" y="3874492"/>
              <a:chExt cx="411474" cy="513083"/>
            </a:xfrm>
          </p:grpSpPr>
          <p:cxnSp>
            <p:nvCxnSpPr>
              <p:cNvPr id="3102" name="Google Shape;3102;p4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103" name="Google Shape;3103;p4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41"/>
            <p:cNvGrpSpPr/>
            <p:nvPr/>
          </p:nvGrpSpPr>
          <p:grpSpPr>
            <a:xfrm>
              <a:off x="8013776" y="3722847"/>
              <a:ext cx="411129" cy="507881"/>
              <a:chOff x="8013776" y="3722847"/>
              <a:chExt cx="411129" cy="507881"/>
            </a:xfrm>
          </p:grpSpPr>
          <p:cxnSp>
            <p:nvCxnSpPr>
              <p:cNvPr id="3105" name="Google Shape;3105;p4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106" name="Google Shape;3106;p4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7" name="Google Shape;3107;p41"/>
          <p:cNvGrpSpPr/>
          <p:nvPr/>
        </p:nvGrpSpPr>
        <p:grpSpPr>
          <a:xfrm>
            <a:off x="5258295" y="2703853"/>
            <a:ext cx="1421889" cy="1020603"/>
            <a:chOff x="5190863" y="2824811"/>
            <a:chExt cx="1544860" cy="1108869"/>
          </a:xfrm>
        </p:grpSpPr>
        <p:grpSp>
          <p:nvGrpSpPr>
            <p:cNvPr id="3108" name="Google Shape;3108;p41"/>
            <p:cNvGrpSpPr/>
            <p:nvPr/>
          </p:nvGrpSpPr>
          <p:grpSpPr>
            <a:xfrm>
              <a:off x="5938695" y="3176919"/>
              <a:ext cx="685761" cy="404739"/>
              <a:chOff x="5938695" y="3176919"/>
              <a:chExt cx="685761" cy="404739"/>
            </a:xfrm>
          </p:grpSpPr>
          <p:grpSp>
            <p:nvGrpSpPr>
              <p:cNvPr id="3109" name="Google Shape;3109;p41"/>
              <p:cNvGrpSpPr/>
              <p:nvPr/>
            </p:nvGrpSpPr>
            <p:grpSpPr>
              <a:xfrm>
                <a:off x="5938695" y="3176919"/>
                <a:ext cx="685761" cy="404739"/>
                <a:chOff x="5938695" y="3176919"/>
                <a:chExt cx="685761" cy="404739"/>
              </a:xfrm>
            </p:grpSpPr>
            <p:sp>
              <p:nvSpPr>
                <p:cNvPr id="3110" name="Google Shape;3110;p4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2" name="Google Shape;3112;p4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3" name="Google Shape;3113;p41"/>
            <p:cNvGrpSpPr/>
            <p:nvPr/>
          </p:nvGrpSpPr>
          <p:grpSpPr>
            <a:xfrm>
              <a:off x="5305233" y="3176835"/>
              <a:ext cx="685971" cy="404655"/>
              <a:chOff x="5305233" y="3176835"/>
              <a:chExt cx="685971" cy="404655"/>
            </a:xfrm>
          </p:grpSpPr>
          <p:grpSp>
            <p:nvGrpSpPr>
              <p:cNvPr id="3114" name="Google Shape;3114;p41"/>
              <p:cNvGrpSpPr/>
              <p:nvPr/>
            </p:nvGrpSpPr>
            <p:grpSpPr>
              <a:xfrm>
                <a:off x="5305233" y="3176835"/>
                <a:ext cx="685971" cy="404655"/>
                <a:chOff x="5305233" y="3176835"/>
                <a:chExt cx="685971" cy="404655"/>
              </a:xfrm>
            </p:grpSpPr>
            <p:sp>
              <p:nvSpPr>
                <p:cNvPr id="3115" name="Google Shape;3115;p4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7" name="Google Shape;3117;p4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8" name="Google Shape;3118;p4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9" name="Google Shape;3119;p41"/>
            <p:cNvGrpSpPr/>
            <p:nvPr/>
          </p:nvGrpSpPr>
          <p:grpSpPr>
            <a:xfrm>
              <a:off x="5657361" y="2824811"/>
              <a:ext cx="1078361" cy="404655"/>
              <a:chOff x="5657361" y="2824811"/>
              <a:chExt cx="1078361" cy="404655"/>
            </a:xfrm>
          </p:grpSpPr>
          <p:grpSp>
            <p:nvGrpSpPr>
              <p:cNvPr id="3120" name="Google Shape;3120;p41"/>
              <p:cNvGrpSpPr/>
              <p:nvPr/>
            </p:nvGrpSpPr>
            <p:grpSpPr>
              <a:xfrm>
                <a:off x="5657361" y="2824811"/>
                <a:ext cx="1078361" cy="404655"/>
                <a:chOff x="5657361" y="2824811"/>
                <a:chExt cx="1078361" cy="404655"/>
              </a:xfrm>
            </p:grpSpPr>
            <p:grpSp>
              <p:nvGrpSpPr>
                <p:cNvPr id="3121" name="Google Shape;3121;p41"/>
                <p:cNvGrpSpPr/>
                <p:nvPr/>
              </p:nvGrpSpPr>
              <p:grpSpPr>
                <a:xfrm>
                  <a:off x="5938485" y="2824811"/>
                  <a:ext cx="797237" cy="404655"/>
                  <a:chOff x="5938485" y="2824811"/>
                  <a:chExt cx="797237" cy="404655"/>
                </a:xfrm>
              </p:grpSpPr>
              <p:sp>
                <p:nvSpPr>
                  <p:cNvPr id="3122" name="Google Shape;3122;p4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4" name="Google Shape;3124;p4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5" name="Google Shape;3125;p4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6" name="Google Shape;3126;p41"/>
            <p:cNvGrpSpPr/>
            <p:nvPr/>
          </p:nvGrpSpPr>
          <p:grpSpPr>
            <a:xfrm>
              <a:off x="5190863" y="3528942"/>
              <a:ext cx="1078026" cy="404739"/>
              <a:chOff x="5190863" y="3528942"/>
              <a:chExt cx="1078026" cy="404739"/>
            </a:xfrm>
          </p:grpSpPr>
          <p:sp>
            <p:nvSpPr>
              <p:cNvPr id="3127" name="Google Shape;3127;p4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8" name="Google Shape;3128;p41"/>
              <p:cNvGrpSpPr/>
              <p:nvPr/>
            </p:nvGrpSpPr>
            <p:grpSpPr>
              <a:xfrm>
                <a:off x="5190863" y="3528942"/>
                <a:ext cx="1078026" cy="404739"/>
                <a:chOff x="5190863" y="3528942"/>
                <a:chExt cx="1078026" cy="404739"/>
              </a:xfrm>
            </p:grpSpPr>
            <p:sp>
              <p:nvSpPr>
                <p:cNvPr id="3129" name="Google Shape;3129;p4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31" name="Google Shape;3131;p41"/>
          <p:cNvGrpSpPr/>
          <p:nvPr/>
        </p:nvGrpSpPr>
        <p:grpSpPr>
          <a:xfrm>
            <a:off x="724302" y="1268321"/>
            <a:ext cx="1086719" cy="879487"/>
            <a:chOff x="803162" y="1474292"/>
            <a:chExt cx="1086719" cy="879487"/>
          </a:xfrm>
        </p:grpSpPr>
        <p:grpSp>
          <p:nvGrpSpPr>
            <p:cNvPr id="3132" name="Google Shape;3132;p41"/>
            <p:cNvGrpSpPr/>
            <p:nvPr/>
          </p:nvGrpSpPr>
          <p:grpSpPr>
            <a:xfrm>
              <a:off x="803162" y="1625948"/>
              <a:ext cx="445856" cy="576579"/>
              <a:chOff x="803162" y="1625948"/>
              <a:chExt cx="445856" cy="576579"/>
            </a:xfrm>
          </p:grpSpPr>
          <p:sp>
            <p:nvSpPr>
              <p:cNvPr id="3133" name="Google Shape;3133;p4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4" name="Google Shape;3134;p41"/>
              <p:cNvGrpSpPr/>
              <p:nvPr/>
            </p:nvGrpSpPr>
            <p:grpSpPr>
              <a:xfrm>
                <a:off x="1056023" y="1625948"/>
                <a:ext cx="192995" cy="576579"/>
                <a:chOff x="1056023" y="1625948"/>
                <a:chExt cx="192995" cy="576579"/>
              </a:xfrm>
            </p:grpSpPr>
            <p:sp>
              <p:nvSpPr>
                <p:cNvPr id="3135" name="Google Shape;3135;p4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0" name="Google Shape;3140;p41"/>
            <p:cNvGrpSpPr/>
            <p:nvPr/>
          </p:nvGrpSpPr>
          <p:grpSpPr>
            <a:xfrm>
              <a:off x="1371406" y="1474292"/>
              <a:ext cx="518475" cy="879487"/>
              <a:chOff x="1398231" y="1474292"/>
              <a:chExt cx="518475" cy="879487"/>
            </a:xfrm>
          </p:grpSpPr>
          <p:grpSp>
            <p:nvGrpSpPr>
              <p:cNvPr id="3141" name="Google Shape;3141;p41"/>
              <p:cNvGrpSpPr/>
              <p:nvPr/>
            </p:nvGrpSpPr>
            <p:grpSpPr>
              <a:xfrm>
                <a:off x="1398231" y="1474292"/>
                <a:ext cx="518475" cy="341643"/>
                <a:chOff x="1398231" y="1474292"/>
                <a:chExt cx="518475" cy="341643"/>
              </a:xfrm>
            </p:grpSpPr>
            <p:sp>
              <p:nvSpPr>
                <p:cNvPr id="3142" name="Google Shape;3142;p4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3" name="Google Shape;3143;p41"/>
                <p:cNvGrpSpPr/>
                <p:nvPr/>
              </p:nvGrpSpPr>
              <p:grpSpPr>
                <a:xfrm>
                  <a:off x="1616453" y="1474292"/>
                  <a:ext cx="300253" cy="341643"/>
                  <a:chOff x="1616453" y="1475379"/>
                  <a:chExt cx="300253" cy="341643"/>
                </a:xfrm>
              </p:grpSpPr>
              <p:sp>
                <p:nvSpPr>
                  <p:cNvPr id="3144" name="Google Shape;3144;p4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1" name="Google Shape;3151;p41"/>
                  <p:cNvGrpSpPr/>
                  <p:nvPr/>
                </p:nvGrpSpPr>
                <p:grpSpPr>
                  <a:xfrm>
                    <a:off x="1839639" y="1475379"/>
                    <a:ext cx="77067" cy="341643"/>
                    <a:chOff x="1839639" y="1475379"/>
                    <a:chExt cx="77067" cy="341643"/>
                  </a:xfrm>
                </p:grpSpPr>
                <p:sp>
                  <p:nvSpPr>
                    <p:cNvPr id="3152" name="Google Shape;3152;p4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54" name="Google Shape;3154;p41"/>
              <p:cNvGrpSpPr/>
              <p:nvPr/>
            </p:nvGrpSpPr>
            <p:grpSpPr>
              <a:xfrm>
                <a:off x="1398451" y="2012951"/>
                <a:ext cx="518255" cy="340828"/>
                <a:chOff x="1398451" y="2012951"/>
                <a:chExt cx="518255" cy="340828"/>
              </a:xfrm>
            </p:grpSpPr>
            <p:sp>
              <p:nvSpPr>
                <p:cNvPr id="3155" name="Google Shape;3155;p4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6" name="Google Shape;3156;p41"/>
                <p:cNvGrpSpPr/>
                <p:nvPr/>
              </p:nvGrpSpPr>
              <p:grpSpPr>
                <a:xfrm>
                  <a:off x="1616453" y="2012951"/>
                  <a:ext cx="300253" cy="340828"/>
                  <a:chOff x="1616453" y="2013538"/>
                  <a:chExt cx="300253" cy="340828"/>
                </a:xfrm>
              </p:grpSpPr>
              <p:sp>
                <p:nvSpPr>
                  <p:cNvPr id="3157" name="Google Shape;3157;p4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4" name="Google Shape;3164;p41"/>
                  <p:cNvGrpSpPr/>
                  <p:nvPr/>
                </p:nvGrpSpPr>
                <p:grpSpPr>
                  <a:xfrm>
                    <a:off x="1839639" y="2013538"/>
                    <a:ext cx="77067" cy="340828"/>
                    <a:chOff x="1839639" y="2013538"/>
                    <a:chExt cx="77067" cy="340828"/>
                  </a:xfrm>
                </p:grpSpPr>
                <p:sp>
                  <p:nvSpPr>
                    <p:cNvPr id="3165" name="Google Shape;3165;p4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167" name="Google Shape;3167;p41"/>
          <p:cNvGrpSpPr/>
          <p:nvPr/>
        </p:nvGrpSpPr>
        <p:grpSpPr>
          <a:xfrm>
            <a:off x="721126" y="3399508"/>
            <a:ext cx="1368681" cy="682918"/>
            <a:chOff x="724986" y="3605478"/>
            <a:chExt cx="1368681" cy="682918"/>
          </a:xfrm>
        </p:grpSpPr>
        <p:grpSp>
          <p:nvGrpSpPr>
            <p:cNvPr id="3168" name="Google Shape;3168;p41"/>
            <p:cNvGrpSpPr/>
            <p:nvPr/>
          </p:nvGrpSpPr>
          <p:grpSpPr>
            <a:xfrm>
              <a:off x="1289102" y="3823629"/>
              <a:ext cx="240442" cy="250435"/>
              <a:chOff x="-165066" y="3843615"/>
              <a:chExt cx="221259" cy="230455"/>
            </a:xfrm>
          </p:grpSpPr>
          <p:sp>
            <p:nvSpPr>
              <p:cNvPr id="3169" name="Google Shape;3169;p4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41"/>
            <p:cNvGrpSpPr/>
            <p:nvPr/>
          </p:nvGrpSpPr>
          <p:grpSpPr>
            <a:xfrm>
              <a:off x="724986" y="3605478"/>
              <a:ext cx="1368681" cy="682918"/>
              <a:chOff x="724986" y="3605478"/>
              <a:chExt cx="1368681" cy="682918"/>
            </a:xfrm>
          </p:grpSpPr>
          <p:grpSp>
            <p:nvGrpSpPr>
              <p:cNvPr id="3190" name="Google Shape;3190;p41"/>
              <p:cNvGrpSpPr/>
              <p:nvPr/>
            </p:nvGrpSpPr>
            <p:grpSpPr>
              <a:xfrm>
                <a:off x="1498221" y="4047614"/>
                <a:ext cx="529172" cy="240783"/>
                <a:chOff x="1498221" y="4047614"/>
                <a:chExt cx="529172" cy="240783"/>
              </a:xfrm>
            </p:grpSpPr>
            <p:grpSp>
              <p:nvGrpSpPr>
                <p:cNvPr id="3191" name="Google Shape;3191;p41"/>
                <p:cNvGrpSpPr/>
                <p:nvPr/>
              </p:nvGrpSpPr>
              <p:grpSpPr>
                <a:xfrm>
                  <a:off x="1826655" y="4224370"/>
                  <a:ext cx="200738" cy="25631"/>
                  <a:chOff x="1826655" y="4224370"/>
                  <a:chExt cx="200738" cy="25631"/>
                </a:xfrm>
              </p:grpSpPr>
              <p:sp>
                <p:nvSpPr>
                  <p:cNvPr id="3192" name="Google Shape;3192;p4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41"/>
                <p:cNvGrpSpPr/>
                <p:nvPr/>
              </p:nvGrpSpPr>
              <p:grpSpPr>
                <a:xfrm>
                  <a:off x="1498221" y="4047614"/>
                  <a:ext cx="328444" cy="240783"/>
                  <a:chOff x="1498221" y="4047614"/>
                  <a:chExt cx="328444" cy="240783"/>
                </a:xfrm>
              </p:grpSpPr>
              <p:sp>
                <p:nvSpPr>
                  <p:cNvPr id="3195" name="Google Shape;3195;p4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6" name="Google Shape;3196;p41"/>
                  <p:cNvGrpSpPr/>
                  <p:nvPr/>
                </p:nvGrpSpPr>
                <p:grpSpPr>
                  <a:xfrm>
                    <a:off x="1498221" y="4047614"/>
                    <a:ext cx="150566" cy="190416"/>
                    <a:chOff x="1498221" y="4047614"/>
                    <a:chExt cx="150566" cy="190416"/>
                  </a:xfrm>
                </p:grpSpPr>
                <p:sp>
                  <p:nvSpPr>
                    <p:cNvPr id="3197" name="Google Shape;3197;p4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99" name="Google Shape;3199;p41"/>
              <p:cNvGrpSpPr/>
              <p:nvPr/>
            </p:nvGrpSpPr>
            <p:grpSpPr>
              <a:xfrm>
                <a:off x="1560718" y="3800594"/>
                <a:ext cx="532948" cy="302090"/>
                <a:chOff x="1560718" y="3800594"/>
                <a:chExt cx="532948" cy="302090"/>
              </a:xfrm>
            </p:grpSpPr>
            <p:grpSp>
              <p:nvGrpSpPr>
                <p:cNvPr id="3200" name="Google Shape;3200;p41"/>
                <p:cNvGrpSpPr/>
                <p:nvPr/>
              </p:nvGrpSpPr>
              <p:grpSpPr>
                <a:xfrm>
                  <a:off x="1912179" y="3827344"/>
                  <a:ext cx="181487" cy="25631"/>
                  <a:chOff x="1912179" y="3827344"/>
                  <a:chExt cx="181487" cy="25631"/>
                </a:xfrm>
              </p:grpSpPr>
              <p:sp>
                <p:nvSpPr>
                  <p:cNvPr id="3201" name="Google Shape;3201;p4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41"/>
                <p:cNvGrpSpPr/>
                <p:nvPr/>
              </p:nvGrpSpPr>
              <p:grpSpPr>
                <a:xfrm>
                  <a:off x="1912179" y="4044505"/>
                  <a:ext cx="181487" cy="25622"/>
                  <a:chOff x="1912179" y="4044506"/>
                  <a:chExt cx="181487" cy="25622"/>
                </a:xfrm>
              </p:grpSpPr>
              <p:sp>
                <p:nvSpPr>
                  <p:cNvPr id="3204" name="Google Shape;3204;p4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41"/>
                <p:cNvGrpSpPr/>
                <p:nvPr/>
              </p:nvGrpSpPr>
              <p:grpSpPr>
                <a:xfrm>
                  <a:off x="1560718" y="3800594"/>
                  <a:ext cx="351472" cy="302090"/>
                  <a:chOff x="1560718" y="3800594"/>
                  <a:chExt cx="351472" cy="302090"/>
                </a:xfrm>
              </p:grpSpPr>
              <p:grpSp>
                <p:nvGrpSpPr>
                  <p:cNvPr id="3207" name="Google Shape;3207;p41"/>
                  <p:cNvGrpSpPr/>
                  <p:nvPr/>
                </p:nvGrpSpPr>
                <p:grpSpPr>
                  <a:xfrm>
                    <a:off x="1560718" y="3842857"/>
                    <a:ext cx="173586" cy="217131"/>
                    <a:chOff x="1560718" y="3842857"/>
                    <a:chExt cx="173586" cy="217131"/>
                  </a:xfrm>
                </p:grpSpPr>
                <p:sp>
                  <p:nvSpPr>
                    <p:cNvPr id="3208" name="Google Shape;3208;p4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1" name="Google Shape;3211;p4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13" name="Google Shape;3213;p4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41"/>
              <p:cNvGrpSpPr/>
              <p:nvPr/>
            </p:nvGrpSpPr>
            <p:grpSpPr>
              <a:xfrm>
                <a:off x="785350" y="3605478"/>
                <a:ext cx="535311" cy="249245"/>
                <a:chOff x="785350" y="3605478"/>
                <a:chExt cx="535311" cy="249245"/>
              </a:xfrm>
            </p:grpSpPr>
            <p:grpSp>
              <p:nvGrpSpPr>
                <p:cNvPr id="3215" name="Google Shape;3215;p41"/>
                <p:cNvGrpSpPr/>
                <p:nvPr/>
              </p:nvGrpSpPr>
              <p:grpSpPr>
                <a:xfrm>
                  <a:off x="785350" y="3605478"/>
                  <a:ext cx="376191" cy="102736"/>
                  <a:chOff x="785350" y="3605478"/>
                  <a:chExt cx="376191" cy="102736"/>
                </a:xfrm>
              </p:grpSpPr>
              <p:sp>
                <p:nvSpPr>
                  <p:cNvPr id="3216" name="Google Shape;3216;p4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9" name="Google Shape;3219;p41"/>
                <p:cNvGrpSpPr/>
                <p:nvPr/>
              </p:nvGrpSpPr>
              <p:grpSpPr>
                <a:xfrm>
                  <a:off x="1161530" y="3655851"/>
                  <a:ext cx="159131" cy="198872"/>
                  <a:chOff x="1161530" y="3655851"/>
                  <a:chExt cx="159131" cy="198872"/>
                </a:xfrm>
              </p:grpSpPr>
              <p:sp>
                <p:nvSpPr>
                  <p:cNvPr id="3220" name="Google Shape;3220;p4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2" name="Google Shape;3222;p41"/>
              <p:cNvGrpSpPr/>
              <p:nvPr/>
            </p:nvGrpSpPr>
            <p:grpSpPr>
              <a:xfrm>
                <a:off x="785350" y="4047614"/>
                <a:ext cx="535311" cy="240783"/>
                <a:chOff x="785350" y="4047614"/>
                <a:chExt cx="535311" cy="240783"/>
              </a:xfrm>
            </p:grpSpPr>
            <p:grpSp>
              <p:nvGrpSpPr>
                <p:cNvPr id="3223" name="Google Shape;3223;p41"/>
                <p:cNvGrpSpPr/>
                <p:nvPr/>
              </p:nvGrpSpPr>
              <p:grpSpPr>
                <a:xfrm>
                  <a:off x="1161636" y="4047614"/>
                  <a:ext cx="159025" cy="190415"/>
                  <a:chOff x="1161636" y="4047614"/>
                  <a:chExt cx="159025" cy="190415"/>
                </a:xfrm>
              </p:grpSpPr>
              <p:sp>
                <p:nvSpPr>
                  <p:cNvPr id="3224" name="Google Shape;3224;p4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41"/>
                <p:cNvGrpSpPr/>
                <p:nvPr/>
              </p:nvGrpSpPr>
              <p:grpSpPr>
                <a:xfrm>
                  <a:off x="785350" y="4185661"/>
                  <a:ext cx="376191" cy="102736"/>
                  <a:chOff x="785350" y="4185661"/>
                  <a:chExt cx="376191" cy="102736"/>
                </a:xfrm>
              </p:grpSpPr>
              <p:sp>
                <p:nvSpPr>
                  <p:cNvPr id="3227" name="Google Shape;3227;p4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0" name="Google Shape;3230;p41"/>
              <p:cNvGrpSpPr/>
              <p:nvPr/>
            </p:nvGrpSpPr>
            <p:grpSpPr>
              <a:xfrm>
                <a:off x="1501054" y="3605478"/>
                <a:ext cx="526340" cy="249240"/>
                <a:chOff x="1501054" y="3605478"/>
                <a:chExt cx="526340" cy="249240"/>
              </a:xfrm>
            </p:grpSpPr>
            <p:grpSp>
              <p:nvGrpSpPr>
                <p:cNvPr id="3231" name="Google Shape;3231;p41"/>
                <p:cNvGrpSpPr/>
                <p:nvPr/>
              </p:nvGrpSpPr>
              <p:grpSpPr>
                <a:xfrm>
                  <a:off x="1834208" y="3643867"/>
                  <a:ext cx="193185" cy="25622"/>
                  <a:chOff x="1834208" y="3643867"/>
                  <a:chExt cx="193185" cy="25622"/>
                </a:xfrm>
              </p:grpSpPr>
              <p:sp>
                <p:nvSpPr>
                  <p:cNvPr id="3232" name="Google Shape;3232;p4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41"/>
                <p:cNvGrpSpPr/>
                <p:nvPr/>
              </p:nvGrpSpPr>
              <p:grpSpPr>
                <a:xfrm>
                  <a:off x="1501054" y="3605478"/>
                  <a:ext cx="333165" cy="249240"/>
                  <a:chOff x="1501054" y="3605478"/>
                  <a:chExt cx="333165" cy="249240"/>
                </a:xfrm>
              </p:grpSpPr>
              <p:sp>
                <p:nvSpPr>
                  <p:cNvPr id="3235" name="Google Shape;3235;p4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6" name="Google Shape;3236;p41"/>
                  <p:cNvGrpSpPr/>
                  <p:nvPr/>
                </p:nvGrpSpPr>
                <p:grpSpPr>
                  <a:xfrm>
                    <a:off x="1501054" y="3655851"/>
                    <a:ext cx="155286" cy="198867"/>
                    <a:chOff x="1501054" y="3655851"/>
                    <a:chExt cx="155286" cy="198867"/>
                  </a:xfrm>
                </p:grpSpPr>
                <p:sp>
                  <p:nvSpPr>
                    <p:cNvPr id="3237" name="Google Shape;3237;p4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39" name="Google Shape;3239;p41"/>
              <p:cNvGrpSpPr/>
              <p:nvPr/>
            </p:nvGrpSpPr>
            <p:grpSpPr>
              <a:xfrm>
                <a:off x="724986" y="3800594"/>
                <a:ext cx="532950" cy="302090"/>
                <a:chOff x="724986" y="3800594"/>
                <a:chExt cx="532950" cy="302090"/>
              </a:xfrm>
            </p:grpSpPr>
            <p:grpSp>
              <p:nvGrpSpPr>
                <p:cNvPr id="3240" name="Google Shape;3240;p41"/>
                <p:cNvGrpSpPr/>
                <p:nvPr/>
              </p:nvGrpSpPr>
              <p:grpSpPr>
                <a:xfrm>
                  <a:off x="724986" y="4044367"/>
                  <a:ext cx="181314" cy="25626"/>
                  <a:chOff x="724986" y="4044367"/>
                  <a:chExt cx="181314" cy="25626"/>
                </a:xfrm>
              </p:grpSpPr>
              <p:sp>
                <p:nvSpPr>
                  <p:cNvPr id="3241" name="Google Shape;3241;p4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3" name="Google Shape;3243;p41"/>
                <p:cNvGrpSpPr/>
                <p:nvPr/>
              </p:nvGrpSpPr>
              <p:grpSpPr>
                <a:xfrm>
                  <a:off x="906290" y="3800594"/>
                  <a:ext cx="351646" cy="302090"/>
                  <a:chOff x="906290" y="3800594"/>
                  <a:chExt cx="351646" cy="302090"/>
                </a:xfrm>
              </p:grpSpPr>
              <p:grpSp>
                <p:nvGrpSpPr>
                  <p:cNvPr id="3244" name="Google Shape;3244;p41"/>
                  <p:cNvGrpSpPr/>
                  <p:nvPr/>
                </p:nvGrpSpPr>
                <p:grpSpPr>
                  <a:xfrm>
                    <a:off x="1084172" y="3842857"/>
                    <a:ext cx="173764" cy="217131"/>
                    <a:chOff x="1084172" y="3842857"/>
                    <a:chExt cx="173764" cy="217131"/>
                  </a:xfrm>
                </p:grpSpPr>
                <p:grpSp>
                  <p:nvGrpSpPr>
                    <p:cNvPr id="3245" name="Google Shape;3245;p41"/>
                    <p:cNvGrpSpPr/>
                    <p:nvPr/>
                  </p:nvGrpSpPr>
                  <p:grpSpPr>
                    <a:xfrm>
                      <a:off x="1156862" y="3936509"/>
                      <a:ext cx="101073" cy="25622"/>
                      <a:chOff x="1156862" y="3936509"/>
                      <a:chExt cx="101073" cy="25622"/>
                    </a:xfrm>
                  </p:grpSpPr>
                  <p:sp>
                    <p:nvSpPr>
                      <p:cNvPr id="3246" name="Google Shape;3246;p4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8" name="Google Shape;3248;p4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9" name="Google Shape;3249;p4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41"/>
                <p:cNvGrpSpPr/>
                <p:nvPr/>
              </p:nvGrpSpPr>
              <p:grpSpPr>
                <a:xfrm>
                  <a:off x="724986" y="3830189"/>
                  <a:ext cx="189533" cy="25626"/>
                  <a:chOff x="724986" y="3830189"/>
                  <a:chExt cx="189533" cy="25626"/>
                </a:xfrm>
              </p:grpSpPr>
              <p:sp>
                <p:nvSpPr>
                  <p:cNvPr id="3252" name="Google Shape;3252;p4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254" name="Google Shape;3254;p41"/>
          <p:cNvGrpSpPr/>
          <p:nvPr/>
        </p:nvGrpSpPr>
        <p:grpSpPr>
          <a:xfrm>
            <a:off x="2249438" y="2249669"/>
            <a:ext cx="948701" cy="935378"/>
            <a:chOff x="2253298" y="2428317"/>
            <a:chExt cx="948701" cy="935378"/>
          </a:xfrm>
        </p:grpSpPr>
        <p:sp>
          <p:nvSpPr>
            <p:cNvPr id="3255" name="Google Shape;3255;p4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grpSp>
        <p:nvGrpSpPr>
          <p:cNvPr id="3292" name="Google Shape;3292;p42"/>
          <p:cNvGrpSpPr/>
          <p:nvPr/>
        </p:nvGrpSpPr>
        <p:grpSpPr>
          <a:xfrm>
            <a:off x="3339745" y="952988"/>
            <a:ext cx="2363393" cy="1017867"/>
            <a:chOff x="3292400" y="1219146"/>
            <a:chExt cx="2615240" cy="1110239"/>
          </a:xfrm>
        </p:grpSpPr>
        <p:sp>
          <p:nvSpPr>
            <p:cNvPr id="3293" name="Google Shape;3293;p4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294" name="Google Shape;3294;p4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95" name="Google Shape;3295;p4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296" name="Google Shape;3296;p4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297" name="Google Shape;3297;p4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298" name="Google Shape;3298;p4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299" name="Google Shape;3299;p4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300" name="Google Shape;3300;p4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301" name="Google Shape;3301;p4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302" name="Google Shape;3302;p4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303" name="Google Shape;3303;p4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304" name="Google Shape;3304;p4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305" name="Google Shape;3305;p4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306" name="Google Shape;3306;p4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307" name="Google Shape;3307;p42"/>
            <p:cNvGrpSpPr/>
            <p:nvPr/>
          </p:nvGrpSpPr>
          <p:grpSpPr>
            <a:xfrm>
              <a:off x="3748438" y="1378608"/>
              <a:ext cx="2159202" cy="903971"/>
              <a:chOff x="1683525" y="2179850"/>
              <a:chExt cx="4519050" cy="2134525"/>
            </a:xfrm>
          </p:grpSpPr>
          <p:sp>
            <p:nvSpPr>
              <p:cNvPr id="3308" name="Google Shape;3308;p4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09" name="Google Shape;3309;p4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0" name="Google Shape;3310;p4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1" name="Google Shape;3311;p4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2" name="Google Shape;3312;p4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3" name="Google Shape;3313;p4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4" name="Google Shape;3314;p4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5" name="Google Shape;3315;p4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6" name="Google Shape;3316;p4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7" name="Google Shape;3317;p4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8" name="Google Shape;3318;p4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319" name="Google Shape;3319;p4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320" name="Google Shape;3320;p42"/>
          <p:cNvGraphicFramePr/>
          <p:nvPr/>
        </p:nvGraphicFramePr>
        <p:xfrm>
          <a:off x="5935838" y="2130461"/>
          <a:ext cx="3000000" cy="3000000"/>
        </p:xfrm>
        <a:graphic>
          <a:graphicData uri="http://schemas.openxmlformats.org/drawingml/2006/table">
            <a:tbl>
              <a:tblPr>
                <a:noFill/>
                <a:tableStyleId>{29111C31-412E-4C0D-A28E-4D66CAA6D6FC}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321" name="Google Shape;3321;p42"/>
          <p:cNvGrpSpPr/>
          <p:nvPr/>
        </p:nvGrpSpPr>
        <p:grpSpPr>
          <a:xfrm>
            <a:off x="5935948" y="3189058"/>
            <a:ext cx="2496964" cy="1001454"/>
            <a:chOff x="1919611" y="789980"/>
            <a:chExt cx="1474179" cy="606868"/>
          </a:xfrm>
        </p:grpSpPr>
        <p:cxnSp>
          <p:nvCxnSpPr>
            <p:cNvPr id="3322" name="Google Shape;3322;p4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323" name="Google Shape;3323;p4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324" name="Google Shape;3324;p4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325" name="Google Shape;3325;p4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326" name="Google Shape;3326;p4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327" name="Google Shape;3327;p4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328" name="Google Shape;3328;p4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329" name="Google Shape;3329;p4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336" name="Google Shape;3336;p4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337" name="Google Shape;3337;p4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338" name="Google Shape;3338;p4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42"/>
          <p:cNvGrpSpPr/>
          <p:nvPr/>
        </p:nvGrpSpPr>
        <p:grpSpPr>
          <a:xfrm>
            <a:off x="712562" y="998017"/>
            <a:ext cx="2394370" cy="976502"/>
            <a:chOff x="749309" y="1112739"/>
            <a:chExt cx="2371603" cy="976502"/>
          </a:xfrm>
        </p:grpSpPr>
        <p:sp>
          <p:nvSpPr>
            <p:cNvPr id="3340" name="Google Shape;3340;p4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372" name="Google Shape;3372;p42"/>
          <p:cNvGraphicFramePr/>
          <p:nvPr/>
        </p:nvGraphicFramePr>
        <p:xfrm>
          <a:off x="5935863" y="996311"/>
          <a:ext cx="3000000" cy="3000000"/>
        </p:xfrm>
        <a:graphic>
          <a:graphicData uri="http://schemas.openxmlformats.org/drawingml/2006/table">
            <a:tbl>
              <a:tblPr>
                <a:noFill/>
                <a:tableStyleId>{29111C31-412E-4C0D-A28E-4D66CAA6D6FC}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373" name="Google Shape;3373;p42"/>
          <p:cNvGraphicFramePr/>
          <p:nvPr/>
        </p:nvGraphicFramePr>
        <p:xfrm>
          <a:off x="3342575" y="2130461"/>
          <a:ext cx="3000000" cy="3000000"/>
        </p:xfrm>
        <a:graphic>
          <a:graphicData uri="http://schemas.openxmlformats.org/drawingml/2006/table">
            <a:tbl>
              <a:tblPr>
                <a:noFill/>
                <a:tableStyleId>{29111C31-412E-4C0D-A28E-4D66CAA6D6FC}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374" name="Google Shape;3374;p42"/>
          <p:cNvGrpSpPr/>
          <p:nvPr/>
        </p:nvGrpSpPr>
        <p:grpSpPr>
          <a:xfrm>
            <a:off x="4086505" y="2517104"/>
            <a:ext cx="1517436" cy="74460"/>
            <a:chOff x="3980086" y="2804397"/>
            <a:chExt cx="1227600" cy="66900"/>
          </a:xfrm>
        </p:grpSpPr>
        <p:sp>
          <p:nvSpPr>
            <p:cNvPr id="3375" name="Google Shape;3375;p4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42"/>
          <p:cNvGrpSpPr/>
          <p:nvPr/>
        </p:nvGrpSpPr>
        <p:grpSpPr>
          <a:xfrm>
            <a:off x="4711569" y="2809692"/>
            <a:ext cx="892956" cy="74460"/>
            <a:chOff x="3980086" y="2804397"/>
            <a:chExt cx="1227600" cy="66900"/>
          </a:xfrm>
        </p:grpSpPr>
        <p:sp>
          <p:nvSpPr>
            <p:cNvPr id="3378" name="Google Shape;3378;p4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42"/>
          <p:cNvGrpSpPr/>
          <p:nvPr/>
        </p:nvGrpSpPr>
        <p:grpSpPr>
          <a:xfrm>
            <a:off x="3344661" y="3168575"/>
            <a:ext cx="2363244" cy="1005943"/>
            <a:chOff x="3358415" y="3361302"/>
            <a:chExt cx="2363244" cy="1024695"/>
          </a:xfrm>
        </p:grpSpPr>
        <p:grpSp>
          <p:nvGrpSpPr>
            <p:cNvPr id="3381" name="Google Shape;3381;p42"/>
            <p:cNvGrpSpPr/>
            <p:nvPr/>
          </p:nvGrpSpPr>
          <p:grpSpPr>
            <a:xfrm>
              <a:off x="3358415" y="3361302"/>
              <a:ext cx="441300" cy="1024695"/>
              <a:chOff x="3358415" y="3361302"/>
              <a:chExt cx="441300" cy="1024695"/>
            </a:xfrm>
          </p:grpSpPr>
          <p:sp>
            <p:nvSpPr>
              <p:cNvPr id="3382" name="Google Shape;3382;p4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42"/>
            <p:cNvGrpSpPr/>
            <p:nvPr/>
          </p:nvGrpSpPr>
          <p:grpSpPr>
            <a:xfrm>
              <a:off x="3838901" y="3361302"/>
              <a:ext cx="441300" cy="1024695"/>
              <a:chOff x="3838901" y="3361302"/>
              <a:chExt cx="441300" cy="1024695"/>
            </a:xfrm>
          </p:grpSpPr>
          <p:sp>
            <p:nvSpPr>
              <p:cNvPr id="3389" name="Google Shape;3389;p4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42"/>
            <p:cNvGrpSpPr/>
            <p:nvPr/>
          </p:nvGrpSpPr>
          <p:grpSpPr>
            <a:xfrm>
              <a:off x="4319387" y="3361302"/>
              <a:ext cx="441300" cy="1024695"/>
              <a:chOff x="4319387" y="3361302"/>
              <a:chExt cx="441300" cy="1024695"/>
            </a:xfrm>
          </p:grpSpPr>
          <p:sp>
            <p:nvSpPr>
              <p:cNvPr id="3396" name="Google Shape;3396;p4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42"/>
            <p:cNvGrpSpPr/>
            <p:nvPr/>
          </p:nvGrpSpPr>
          <p:grpSpPr>
            <a:xfrm>
              <a:off x="4799873" y="3361302"/>
              <a:ext cx="441300" cy="1024695"/>
              <a:chOff x="4799873" y="3361302"/>
              <a:chExt cx="441300" cy="1024695"/>
            </a:xfrm>
          </p:grpSpPr>
          <p:sp>
            <p:nvSpPr>
              <p:cNvPr id="3403" name="Google Shape;3403;p4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42"/>
            <p:cNvGrpSpPr/>
            <p:nvPr/>
          </p:nvGrpSpPr>
          <p:grpSpPr>
            <a:xfrm>
              <a:off x="5280360" y="3361302"/>
              <a:ext cx="441300" cy="1024695"/>
              <a:chOff x="5280360" y="3361302"/>
              <a:chExt cx="441300" cy="1024695"/>
            </a:xfrm>
          </p:grpSpPr>
          <p:sp>
            <p:nvSpPr>
              <p:cNvPr id="3410" name="Google Shape;3410;p4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416" name="Google Shape;3416;p42"/>
          <p:cNvGraphicFramePr/>
          <p:nvPr/>
        </p:nvGraphicFramePr>
        <p:xfrm>
          <a:off x="711088" y="2130461"/>
          <a:ext cx="3000000" cy="3000000"/>
        </p:xfrm>
        <a:graphic>
          <a:graphicData uri="http://schemas.openxmlformats.org/drawingml/2006/table">
            <a:tbl>
              <a:tblPr>
                <a:noFill/>
                <a:tableStyleId>{29111C31-412E-4C0D-A28E-4D66CAA6D6FC}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417" name="Google Shape;3417;p42"/>
          <p:cNvGrpSpPr/>
          <p:nvPr/>
        </p:nvGrpSpPr>
        <p:grpSpPr>
          <a:xfrm>
            <a:off x="712613" y="3180186"/>
            <a:ext cx="2403614" cy="1005900"/>
            <a:chOff x="726450" y="3372825"/>
            <a:chExt cx="2403614" cy="1005900"/>
          </a:xfrm>
        </p:grpSpPr>
        <p:grpSp>
          <p:nvGrpSpPr>
            <p:cNvPr id="3418" name="Google Shape;3418;p42"/>
            <p:cNvGrpSpPr/>
            <p:nvPr/>
          </p:nvGrpSpPr>
          <p:grpSpPr>
            <a:xfrm>
              <a:off x="726450" y="3696000"/>
              <a:ext cx="2403614" cy="500898"/>
              <a:chOff x="726450" y="3696000"/>
              <a:chExt cx="2403614" cy="500898"/>
            </a:xfrm>
          </p:grpSpPr>
          <p:sp>
            <p:nvSpPr>
              <p:cNvPr id="3419" name="Google Shape;3419;p4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420" name="Google Shape;3420;p4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421" name="Google Shape;3421;p42"/>
            <p:cNvGrpSpPr/>
            <p:nvPr/>
          </p:nvGrpSpPr>
          <p:grpSpPr>
            <a:xfrm>
              <a:off x="1348050" y="3372825"/>
              <a:ext cx="1720425" cy="1005900"/>
              <a:chOff x="1348050" y="3372825"/>
              <a:chExt cx="1720425" cy="1005900"/>
            </a:xfrm>
          </p:grpSpPr>
          <p:sp>
            <p:nvSpPr>
              <p:cNvPr id="3422" name="Google Shape;3422;p4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423" name="Google Shape;3423;p4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424" name="Google Shape;3424;p4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425" name="Google Shape;3425;p4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426" name="Google Shape;3426;p4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427" name="Google Shape;3427;p42"/>
            <p:cNvGrpSpPr/>
            <p:nvPr/>
          </p:nvGrpSpPr>
          <p:grpSpPr>
            <a:xfrm>
              <a:off x="1455707" y="3731058"/>
              <a:ext cx="1491150" cy="417657"/>
              <a:chOff x="1455707" y="3731058"/>
              <a:chExt cx="1491150" cy="417657"/>
            </a:xfrm>
          </p:grpSpPr>
          <p:grpSp>
            <p:nvGrpSpPr>
              <p:cNvPr id="3428" name="Google Shape;3428;p42"/>
              <p:cNvGrpSpPr/>
              <p:nvPr/>
            </p:nvGrpSpPr>
            <p:grpSpPr>
              <a:xfrm>
                <a:off x="1472938" y="3745828"/>
                <a:ext cx="72126" cy="53788"/>
                <a:chOff x="1472938" y="3745828"/>
                <a:chExt cx="72126" cy="53788"/>
              </a:xfrm>
            </p:grpSpPr>
            <p:sp>
              <p:nvSpPr>
                <p:cNvPr id="3429" name="Google Shape;3429;p4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42"/>
              <p:cNvGrpSpPr/>
              <p:nvPr/>
            </p:nvGrpSpPr>
            <p:grpSpPr>
              <a:xfrm>
                <a:off x="1819181" y="4089633"/>
                <a:ext cx="72126" cy="53788"/>
                <a:chOff x="1819181" y="4089633"/>
                <a:chExt cx="72126" cy="53788"/>
              </a:xfrm>
            </p:grpSpPr>
            <p:sp>
              <p:nvSpPr>
                <p:cNvPr id="3432" name="Google Shape;3432;p4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42"/>
              <p:cNvGrpSpPr/>
              <p:nvPr/>
            </p:nvGrpSpPr>
            <p:grpSpPr>
              <a:xfrm>
                <a:off x="1455707" y="4084171"/>
                <a:ext cx="64321" cy="64544"/>
                <a:chOff x="1455707" y="4084171"/>
                <a:chExt cx="64321" cy="64544"/>
              </a:xfrm>
            </p:grpSpPr>
            <p:sp>
              <p:nvSpPr>
                <p:cNvPr id="3435" name="Google Shape;3435;p4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42"/>
              <p:cNvGrpSpPr/>
              <p:nvPr/>
            </p:nvGrpSpPr>
            <p:grpSpPr>
              <a:xfrm>
                <a:off x="1818610" y="3731058"/>
                <a:ext cx="64321" cy="64544"/>
                <a:chOff x="1818610" y="3731058"/>
                <a:chExt cx="64321" cy="64544"/>
              </a:xfrm>
            </p:grpSpPr>
            <p:sp>
              <p:nvSpPr>
                <p:cNvPr id="3438" name="Google Shape;3438;p4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42"/>
              <p:cNvGrpSpPr/>
              <p:nvPr/>
            </p:nvGrpSpPr>
            <p:grpSpPr>
              <a:xfrm>
                <a:off x="2172491" y="4089633"/>
                <a:ext cx="72126" cy="53788"/>
                <a:chOff x="2172491" y="4089633"/>
                <a:chExt cx="72126" cy="53788"/>
              </a:xfrm>
            </p:grpSpPr>
            <p:sp>
              <p:nvSpPr>
                <p:cNvPr id="3441" name="Google Shape;3441;p4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42"/>
              <p:cNvGrpSpPr/>
              <p:nvPr/>
            </p:nvGrpSpPr>
            <p:grpSpPr>
              <a:xfrm>
                <a:off x="2171920" y="3731058"/>
                <a:ext cx="64321" cy="64544"/>
                <a:chOff x="2171920" y="3731058"/>
                <a:chExt cx="64321" cy="64544"/>
              </a:xfrm>
            </p:grpSpPr>
            <p:sp>
              <p:nvSpPr>
                <p:cNvPr id="3444" name="Google Shape;3444;p4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42"/>
              <p:cNvGrpSpPr/>
              <p:nvPr/>
            </p:nvGrpSpPr>
            <p:grpSpPr>
              <a:xfrm>
                <a:off x="2874730" y="3745828"/>
                <a:ext cx="72126" cy="53788"/>
                <a:chOff x="2874730" y="3745828"/>
                <a:chExt cx="72126" cy="53788"/>
              </a:xfrm>
            </p:grpSpPr>
            <p:sp>
              <p:nvSpPr>
                <p:cNvPr id="3447" name="Google Shape;3447;p4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42"/>
              <p:cNvGrpSpPr/>
              <p:nvPr/>
            </p:nvGrpSpPr>
            <p:grpSpPr>
              <a:xfrm>
                <a:off x="2878589" y="4081481"/>
                <a:ext cx="64321" cy="64544"/>
                <a:chOff x="2878589" y="4081481"/>
                <a:chExt cx="64321" cy="64544"/>
              </a:xfrm>
            </p:grpSpPr>
            <p:sp>
              <p:nvSpPr>
                <p:cNvPr id="3450" name="Google Shape;3450;p4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42"/>
              <p:cNvGrpSpPr/>
              <p:nvPr/>
            </p:nvGrpSpPr>
            <p:grpSpPr>
              <a:xfrm>
                <a:off x="2525796" y="4089633"/>
                <a:ext cx="72126" cy="53788"/>
                <a:chOff x="2525796" y="4089633"/>
                <a:chExt cx="72126" cy="53788"/>
              </a:xfrm>
            </p:grpSpPr>
            <p:sp>
              <p:nvSpPr>
                <p:cNvPr id="3453" name="Google Shape;3453;p4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42"/>
              <p:cNvGrpSpPr/>
              <p:nvPr/>
            </p:nvGrpSpPr>
            <p:grpSpPr>
              <a:xfrm>
                <a:off x="2525225" y="3731058"/>
                <a:ext cx="64321" cy="64544"/>
                <a:chOff x="2525225" y="3731058"/>
                <a:chExt cx="64321" cy="64544"/>
              </a:xfrm>
            </p:grpSpPr>
            <p:sp>
              <p:nvSpPr>
                <p:cNvPr id="3456" name="Google Shape;3456;p4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grpSp>
        <p:nvGrpSpPr>
          <p:cNvPr id="3462" name="Google Shape;3462;p43"/>
          <p:cNvGrpSpPr/>
          <p:nvPr/>
        </p:nvGrpSpPr>
        <p:grpSpPr>
          <a:xfrm>
            <a:off x="5780153" y="1859606"/>
            <a:ext cx="671400" cy="674856"/>
            <a:chOff x="5780148" y="1859605"/>
            <a:chExt cx="671400" cy="674856"/>
          </a:xfrm>
        </p:grpSpPr>
        <p:sp>
          <p:nvSpPr>
            <p:cNvPr id="3463" name="Google Shape;3463;p4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43"/>
          <p:cNvGrpSpPr/>
          <p:nvPr/>
        </p:nvGrpSpPr>
        <p:grpSpPr>
          <a:xfrm>
            <a:off x="716996" y="971307"/>
            <a:ext cx="845921" cy="690752"/>
            <a:chOff x="732428" y="1198513"/>
            <a:chExt cx="845921" cy="690752"/>
          </a:xfrm>
        </p:grpSpPr>
        <p:grpSp>
          <p:nvGrpSpPr>
            <p:cNvPr id="3468" name="Google Shape;3468;p43"/>
            <p:cNvGrpSpPr/>
            <p:nvPr/>
          </p:nvGrpSpPr>
          <p:grpSpPr>
            <a:xfrm>
              <a:off x="823030" y="1198513"/>
              <a:ext cx="755319" cy="690752"/>
              <a:chOff x="823030" y="1198513"/>
              <a:chExt cx="755319" cy="690752"/>
            </a:xfrm>
          </p:grpSpPr>
          <p:sp>
            <p:nvSpPr>
              <p:cNvPr id="3469" name="Google Shape;3469;p4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43"/>
            <p:cNvGrpSpPr/>
            <p:nvPr/>
          </p:nvGrpSpPr>
          <p:grpSpPr>
            <a:xfrm>
              <a:off x="732428" y="1239937"/>
              <a:ext cx="739912" cy="607886"/>
              <a:chOff x="732428" y="1239937"/>
              <a:chExt cx="739912" cy="607886"/>
            </a:xfrm>
          </p:grpSpPr>
          <p:sp>
            <p:nvSpPr>
              <p:cNvPr id="3472" name="Google Shape;3472;p4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43"/>
            <p:cNvGrpSpPr/>
            <p:nvPr/>
          </p:nvGrpSpPr>
          <p:grpSpPr>
            <a:xfrm>
              <a:off x="732428" y="1277018"/>
              <a:ext cx="702832" cy="533758"/>
              <a:chOff x="732428" y="1277018"/>
              <a:chExt cx="702832" cy="533758"/>
            </a:xfrm>
          </p:grpSpPr>
          <p:sp>
            <p:nvSpPr>
              <p:cNvPr id="3475" name="Google Shape;3475;p4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43"/>
            <p:cNvGrpSpPr/>
            <p:nvPr/>
          </p:nvGrpSpPr>
          <p:grpSpPr>
            <a:xfrm>
              <a:off x="931170" y="1306653"/>
              <a:ext cx="647179" cy="474455"/>
              <a:chOff x="931170" y="1306653"/>
              <a:chExt cx="647179" cy="474455"/>
            </a:xfrm>
          </p:grpSpPr>
          <p:sp>
            <p:nvSpPr>
              <p:cNvPr id="3478" name="Google Shape;3478;p4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0" name="Google Shape;3480;p4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43"/>
          <p:cNvGrpSpPr/>
          <p:nvPr/>
        </p:nvGrpSpPr>
        <p:grpSpPr>
          <a:xfrm>
            <a:off x="3948605" y="971313"/>
            <a:ext cx="634656" cy="699982"/>
            <a:chOff x="5985650" y="2860025"/>
            <a:chExt cx="1396075" cy="1539775"/>
          </a:xfrm>
        </p:grpSpPr>
        <p:sp>
          <p:nvSpPr>
            <p:cNvPr id="3482" name="Google Shape;3482;p4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4" name="Google Shape;3514;p43"/>
          <p:cNvGrpSpPr/>
          <p:nvPr/>
        </p:nvGrpSpPr>
        <p:grpSpPr>
          <a:xfrm>
            <a:off x="4704254" y="971307"/>
            <a:ext cx="725845" cy="699975"/>
            <a:chOff x="4249973" y="1201875"/>
            <a:chExt cx="1958568" cy="1888762"/>
          </a:xfrm>
        </p:grpSpPr>
        <p:sp>
          <p:nvSpPr>
            <p:cNvPr id="3515" name="Google Shape;3515;p4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6" name="Google Shape;3516;p43"/>
            <p:cNvGrpSpPr/>
            <p:nvPr/>
          </p:nvGrpSpPr>
          <p:grpSpPr>
            <a:xfrm>
              <a:off x="5853086" y="1789142"/>
              <a:ext cx="355454" cy="1048099"/>
              <a:chOff x="5576108" y="2016725"/>
              <a:chExt cx="565200" cy="1666560"/>
            </a:xfrm>
          </p:grpSpPr>
          <p:sp>
            <p:nvSpPr>
              <p:cNvPr id="3517" name="Google Shape;3517;p4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518" name="Google Shape;3518;p4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43"/>
            <p:cNvGrpSpPr/>
            <p:nvPr/>
          </p:nvGrpSpPr>
          <p:grpSpPr>
            <a:xfrm>
              <a:off x="4869455" y="2691676"/>
              <a:ext cx="1013897" cy="398961"/>
              <a:chOff x="4012057" y="3451825"/>
              <a:chExt cx="1612175" cy="634379"/>
            </a:xfrm>
          </p:grpSpPr>
          <p:sp>
            <p:nvSpPr>
              <p:cNvPr id="3520" name="Google Shape;3520;p4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521" name="Google Shape;3521;p4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43"/>
            <p:cNvGrpSpPr/>
            <p:nvPr/>
          </p:nvGrpSpPr>
          <p:grpSpPr>
            <a:xfrm>
              <a:off x="4276937" y="2155961"/>
              <a:ext cx="651965" cy="891358"/>
              <a:chOff x="3069908" y="2599997"/>
              <a:chExt cx="1036675" cy="1417328"/>
            </a:xfrm>
          </p:grpSpPr>
          <p:sp>
            <p:nvSpPr>
              <p:cNvPr id="3523" name="Google Shape;3523;p4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524" name="Google Shape;3524;p4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43"/>
            <p:cNvGrpSpPr/>
            <p:nvPr/>
          </p:nvGrpSpPr>
          <p:grpSpPr>
            <a:xfrm>
              <a:off x="5054918" y="1201875"/>
              <a:ext cx="999548" cy="602711"/>
              <a:chOff x="4306958" y="1082925"/>
              <a:chExt cx="1589359" cy="958358"/>
            </a:xfrm>
          </p:grpSpPr>
          <p:sp>
            <p:nvSpPr>
              <p:cNvPr id="3526" name="Google Shape;3526;p4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527" name="Google Shape;3527;p4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43"/>
            <p:cNvGrpSpPr/>
            <p:nvPr/>
          </p:nvGrpSpPr>
          <p:grpSpPr>
            <a:xfrm>
              <a:off x="4249973" y="1303451"/>
              <a:ext cx="799317" cy="841334"/>
              <a:chOff x="3027033" y="1244439"/>
              <a:chExt cx="1270977" cy="1337786"/>
            </a:xfrm>
          </p:grpSpPr>
          <p:sp>
            <p:nvSpPr>
              <p:cNvPr id="3529" name="Google Shape;3529;p4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530" name="Google Shape;3530;p4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1" name="Google Shape;3531;p43"/>
          <p:cNvGrpSpPr/>
          <p:nvPr/>
        </p:nvGrpSpPr>
        <p:grpSpPr>
          <a:xfrm>
            <a:off x="4057119" y="1858087"/>
            <a:ext cx="750769" cy="683784"/>
            <a:chOff x="4204684" y="2104422"/>
            <a:chExt cx="699822" cy="637382"/>
          </a:xfrm>
        </p:grpSpPr>
        <p:grpSp>
          <p:nvGrpSpPr>
            <p:cNvPr id="3532" name="Google Shape;3532;p43"/>
            <p:cNvGrpSpPr/>
            <p:nvPr/>
          </p:nvGrpSpPr>
          <p:grpSpPr>
            <a:xfrm>
              <a:off x="4204684" y="2430067"/>
              <a:ext cx="342957" cy="311738"/>
              <a:chOff x="4204684" y="2430067"/>
              <a:chExt cx="342957" cy="311738"/>
            </a:xfrm>
          </p:grpSpPr>
          <p:sp>
            <p:nvSpPr>
              <p:cNvPr id="3533" name="Google Shape;3533;p4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43"/>
            <p:cNvGrpSpPr/>
            <p:nvPr/>
          </p:nvGrpSpPr>
          <p:grpSpPr>
            <a:xfrm>
              <a:off x="4561586" y="2430067"/>
              <a:ext cx="342920" cy="311738"/>
              <a:chOff x="4561586" y="2430067"/>
              <a:chExt cx="342920" cy="311738"/>
            </a:xfrm>
          </p:grpSpPr>
          <p:sp>
            <p:nvSpPr>
              <p:cNvPr id="3536" name="Google Shape;3536;p4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43"/>
            <p:cNvGrpSpPr/>
            <p:nvPr/>
          </p:nvGrpSpPr>
          <p:grpSpPr>
            <a:xfrm>
              <a:off x="4561586" y="2104422"/>
              <a:ext cx="342920" cy="311738"/>
              <a:chOff x="4561586" y="2104422"/>
              <a:chExt cx="342920" cy="311738"/>
            </a:xfrm>
          </p:grpSpPr>
          <p:sp>
            <p:nvSpPr>
              <p:cNvPr id="3539" name="Google Shape;3539;p4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43"/>
            <p:cNvGrpSpPr/>
            <p:nvPr/>
          </p:nvGrpSpPr>
          <p:grpSpPr>
            <a:xfrm>
              <a:off x="4204684" y="2104422"/>
              <a:ext cx="342957" cy="311664"/>
              <a:chOff x="4204684" y="2104422"/>
              <a:chExt cx="342957" cy="311664"/>
            </a:xfrm>
          </p:grpSpPr>
          <p:sp>
            <p:nvSpPr>
              <p:cNvPr id="3542" name="Google Shape;3542;p4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4" name="Google Shape;3544;p43"/>
          <p:cNvGrpSpPr/>
          <p:nvPr/>
        </p:nvGrpSpPr>
        <p:grpSpPr>
          <a:xfrm>
            <a:off x="5521552" y="971301"/>
            <a:ext cx="660591" cy="688867"/>
            <a:chOff x="5830645" y="1267368"/>
            <a:chExt cx="530340" cy="553040"/>
          </a:xfrm>
        </p:grpSpPr>
        <p:sp>
          <p:nvSpPr>
            <p:cNvPr id="3545" name="Google Shape;3545;p4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6" name="Google Shape;3546;p43"/>
            <p:cNvGrpSpPr/>
            <p:nvPr/>
          </p:nvGrpSpPr>
          <p:grpSpPr>
            <a:xfrm>
              <a:off x="5830645" y="1267368"/>
              <a:ext cx="259743" cy="269909"/>
              <a:chOff x="5830645" y="1267368"/>
              <a:chExt cx="259743" cy="269909"/>
            </a:xfrm>
          </p:grpSpPr>
          <p:sp>
            <p:nvSpPr>
              <p:cNvPr id="3547" name="Google Shape;3547;p4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43"/>
            <p:cNvGrpSpPr/>
            <p:nvPr/>
          </p:nvGrpSpPr>
          <p:grpSpPr>
            <a:xfrm>
              <a:off x="6101293" y="1267368"/>
              <a:ext cx="259692" cy="269909"/>
              <a:chOff x="6101293" y="1267368"/>
              <a:chExt cx="259692" cy="269909"/>
            </a:xfrm>
          </p:grpSpPr>
          <p:sp>
            <p:nvSpPr>
              <p:cNvPr id="3550" name="Google Shape;3550;p4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43"/>
            <p:cNvGrpSpPr/>
            <p:nvPr/>
          </p:nvGrpSpPr>
          <p:grpSpPr>
            <a:xfrm>
              <a:off x="5830645" y="1550500"/>
              <a:ext cx="259692" cy="269909"/>
              <a:chOff x="5830645" y="1550500"/>
              <a:chExt cx="259692" cy="269909"/>
            </a:xfrm>
          </p:grpSpPr>
          <p:sp>
            <p:nvSpPr>
              <p:cNvPr id="3553" name="Google Shape;3553;p4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43"/>
            <p:cNvGrpSpPr/>
            <p:nvPr/>
          </p:nvGrpSpPr>
          <p:grpSpPr>
            <a:xfrm>
              <a:off x="6101293" y="1550500"/>
              <a:ext cx="259692" cy="269909"/>
              <a:chOff x="6101293" y="1550500"/>
              <a:chExt cx="259692" cy="269909"/>
            </a:xfrm>
          </p:grpSpPr>
          <p:sp>
            <p:nvSpPr>
              <p:cNvPr id="3556" name="Google Shape;3556;p4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8" name="Google Shape;3558;p43"/>
          <p:cNvGrpSpPr/>
          <p:nvPr/>
        </p:nvGrpSpPr>
        <p:grpSpPr>
          <a:xfrm>
            <a:off x="723705" y="1861761"/>
            <a:ext cx="697154" cy="679574"/>
            <a:chOff x="2679875" y="2361475"/>
            <a:chExt cx="780425" cy="760575"/>
          </a:xfrm>
        </p:grpSpPr>
        <p:sp>
          <p:nvSpPr>
            <p:cNvPr id="3559" name="Google Shape;3559;p4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43"/>
          <p:cNvGrpSpPr/>
          <p:nvPr/>
        </p:nvGrpSpPr>
        <p:grpSpPr>
          <a:xfrm>
            <a:off x="3122864" y="971353"/>
            <a:ext cx="735829" cy="684547"/>
            <a:chOff x="3351965" y="1148808"/>
            <a:chExt cx="750770" cy="698375"/>
          </a:xfrm>
        </p:grpSpPr>
        <p:grpSp>
          <p:nvGrpSpPr>
            <p:cNvPr id="3566" name="Google Shape;3566;p43"/>
            <p:cNvGrpSpPr/>
            <p:nvPr/>
          </p:nvGrpSpPr>
          <p:grpSpPr>
            <a:xfrm>
              <a:off x="3586796" y="1148808"/>
              <a:ext cx="294857" cy="286830"/>
              <a:chOff x="3750225" y="1774000"/>
              <a:chExt cx="149575" cy="145525"/>
            </a:xfrm>
          </p:grpSpPr>
          <p:sp>
            <p:nvSpPr>
              <p:cNvPr id="3567" name="Google Shape;3567;p4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43"/>
            <p:cNvGrpSpPr/>
            <p:nvPr/>
          </p:nvGrpSpPr>
          <p:grpSpPr>
            <a:xfrm>
              <a:off x="3779245" y="1375768"/>
              <a:ext cx="323490" cy="286978"/>
              <a:chOff x="3847850" y="1889150"/>
              <a:chExt cx="164100" cy="145600"/>
            </a:xfrm>
          </p:grpSpPr>
          <p:sp>
            <p:nvSpPr>
              <p:cNvPr id="3570" name="Google Shape;3570;p4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43"/>
            <p:cNvGrpSpPr/>
            <p:nvPr/>
          </p:nvGrpSpPr>
          <p:grpSpPr>
            <a:xfrm>
              <a:off x="3351965" y="1330435"/>
              <a:ext cx="295449" cy="285401"/>
              <a:chOff x="3631100" y="1866150"/>
              <a:chExt cx="149875" cy="144800"/>
            </a:xfrm>
          </p:grpSpPr>
          <p:sp>
            <p:nvSpPr>
              <p:cNvPr id="3573" name="Google Shape;3573;p4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43"/>
            <p:cNvGrpSpPr/>
            <p:nvPr/>
          </p:nvGrpSpPr>
          <p:grpSpPr>
            <a:xfrm>
              <a:off x="3548208" y="1560352"/>
              <a:ext cx="294808" cy="286830"/>
              <a:chOff x="3730650" y="1982800"/>
              <a:chExt cx="149550" cy="145525"/>
            </a:xfrm>
          </p:grpSpPr>
          <p:sp>
            <p:nvSpPr>
              <p:cNvPr id="3576" name="Google Shape;3576;p4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8" name="Google Shape;3578;p43"/>
          <p:cNvGrpSpPr/>
          <p:nvPr/>
        </p:nvGrpSpPr>
        <p:grpSpPr>
          <a:xfrm>
            <a:off x="7624517" y="971307"/>
            <a:ext cx="804565" cy="677795"/>
            <a:chOff x="7636443" y="1204988"/>
            <a:chExt cx="804565" cy="677795"/>
          </a:xfrm>
        </p:grpSpPr>
        <p:grpSp>
          <p:nvGrpSpPr>
            <p:cNvPr id="3579" name="Google Shape;3579;p43"/>
            <p:cNvGrpSpPr/>
            <p:nvPr/>
          </p:nvGrpSpPr>
          <p:grpSpPr>
            <a:xfrm>
              <a:off x="7636443" y="1509705"/>
              <a:ext cx="804565" cy="373078"/>
              <a:chOff x="7636443" y="1509705"/>
              <a:chExt cx="804565" cy="373078"/>
            </a:xfrm>
          </p:grpSpPr>
          <p:sp>
            <p:nvSpPr>
              <p:cNvPr id="3580" name="Google Shape;3580;p4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43"/>
            <p:cNvGrpSpPr/>
            <p:nvPr/>
          </p:nvGrpSpPr>
          <p:grpSpPr>
            <a:xfrm>
              <a:off x="7636443" y="1408133"/>
              <a:ext cx="804565" cy="373078"/>
              <a:chOff x="7636443" y="1408133"/>
              <a:chExt cx="804565" cy="373078"/>
            </a:xfrm>
          </p:grpSpPr>
          <p:sp>
            <p:nvSpPr>
              <p:cNvPr id="3583" name="Google Shape;3583;p4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43"/>
            <p:cNvGrpSpPr/>
            <p:nvPr/>
          </p:nvGrpSpPr>
          <p:grpSpPr>
            <a:xfrm>
              <a:off x="7636443" y="1306560"/>
              <a:ext cx="804565" cy="373078"/>
              <a:chOff x="7636443" y="1306560"/>
              <a:chExt cx="804565" cy="373078"/>
            </a:xfrm>
          </p:grpSpPr>
          <p:sp>
            <p:nvSpPr>
              <p:cNvPr id="3586" name="Google Shape;3586;p4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43"/>
            <p:cNvGrpSpPr/>
            <p:nvPr/>
          </p:nvGrpSpPr>
          <p:grpSpPr>
            <a:xfrm>
              <a:off x="7636443" y="1204988"/>
              <a:ext cx="804565" cy="373078"/>
              <a:chOff x="7636443" y="1204988"/>
              <a:chExt cx="804565" cy="373078"/>
            </a:xfrm>
          </p:grpSpPr>
          <p:sp>
            <p:nvSpPr>
              <p:cNvPr id="3589" name="Google Shape;3589;p4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1" name="Google Shape;3591;p43"/>
          <p:cNvGrpSpPr/>
          <p:nvPr/>
        </p:nvGrpSpPr>
        <p:grpSpPr>
          <a:xfrm>
            <a:off x="4963363" y="1878721"/>
            <a:ext cx="661339" cy="661188"/>
            <a:chOff x="3990000" y="975400"/>
            <a:chExt cx="3934200" cy="3933300"/>
          </a:xfrm>
        </p:grpSpPr>
        <p:sp>
          <p:nvSpPr>
            <p:cNvPr id="3592" name="Google Shape;3592;p4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43"/>
          <p:cNvGrpSpPr/>
          <p:nvPr/>
        </p:nvGrpSpPr>
        <p:grpSpPr>
          <a:xfrm>
            <a:off x="6607011" y="1857359"/>
            <a:ext cx="868881" cy="684241"/>
            <a:chOff x="6598259" y="2078634"/>
            <a:chExt cx="868881" cy="684241"/>
          </a:xfrm>
        </p:grpSpPr>
        <p:sp>
          <p:nvSpPr>
            <p:cNvPr id="3597" name="Google Shape;3597;p4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3" name="Google Shape;3603;p43"/>
            <p:cNvGrpSpPr/>
            <p:nvPr/>
          </p:nvGrpSpPr>
          <p:grpSpPr>
            <a:xfrm>
              <a:off x="6808175" y="2078634"/>
              <a:ext cx="452229" cy="684241"/>
              <a:chOff x="6808175" y="2078634"/>
              <a:chExt cx="452229" cy="684241"/>
            </a:xfrm>
          </p:grpSpPr>
          <p:sp>
            <p:nvSpPr>
              <p:cNvPr id="3604" name="Google Shape;3604;p4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0" name="Google Shape;3610;p43"/>
              <p:cNvGrpSpPr/>
              <p:nvPr/>
            </p:nvGrpSpPr>
            <p:grpSpPr>
              <a:xfrm>
                <a:off x="6821586" y="2078634"/>
                <a:ext cx="426871" cy="684241"/>
                <a:chOff x="6821586" y="2078634"/>
                <a:chExt cx="426871" cy="684241"/>
              </a:xfrm>
            </p:grpSpPr>
            <p:grpSp>
              <p:nvGrpSpPr>
                <p:cNvPr id="3611" name="Google Shape;3611;p43"/>
                <p:cNvGrpSpPr/>
                <p:nvPr/>
              </p:nvGrpSpPr>
              <p:grpSpPr>
                <a:xfrm>
                  <a:off x="6821586" y="2078634"/>
                  <a:ext cx="426871" cy="684241"/>
                  <a:chOff x="6821586" y="2078634"/>
                  <a:chExt cx="426871" cy="684241"/>
                </a:xfrm>
              </p:grpSpPr>
              <p:sp>
                <p:nvSpPr>
                  <p:cNvPr id="3612" name="Google Shape;3612;p4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4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37" name="Google Shape;3637;p43"/>
          <p:cNvGrpSpPr/>
          <p:nvPr/>
        </p:nvGrpSpPr>
        <p:grpSpPr>
          <a:xfrm>
            <a:off x="716994" y="3531369"/>
            <a:ext cx="1340789" cy="640830"/>
            <a:chOff x="238125" y="1151100"/>
            <a:chExt cx="7139450" cy="3412300"/>
          </a:xfrm>
        </p:grpSpPr>
        <p:sp>
          <p:nvSpPr>
            <p:cNvPr id="3638" name="Google Shape;3638;p4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43"/>
          <p:cNvGrpSpPr/>
          <p:nvPr/>
        </p:nvGrpSpPr>
        <p:grpSpPr>
          <a:xfrm>
            <a:off x="5584217" y="2734650"/>
            <a:ext cx="985357" cy="585764"/>
            <a:chOff x="5145061" y="2881789"/>
            <a:chExt cx="1107641" cy="658458"/>
          </a:xfrm>
        </p:grpSpPr>
        <p:grpSp>
          <p:nvGrpSpPr>
            <p:cNvPr id="3651" name="Google Shape;3651;p43"/>
            <p:cNvGrpSpPr/>
            <p:nvPr/>
          </p:nvGrpSpPr>
          <p:grpSpPr>
            <a:xfrm>
              <a:off x="5722989" y="3244587"/>
              <a:ext cx="529713" cy="295659"/>
              <a:chOff x="5722989" y="3244587"/>
              <a:chExt cx="529713" cy="295659"/>
            </a:xfrm>
          </p:grpSpPr>
          <p:sp>
            <p:nvSpPr>
              <p:cNvPr id="3652" name="Google Shape;3652;p4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53" name="Google Shape;3653;p4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654" name="Google Shape;3654;p43"/>
            <p:cNvGrpSpPr/>
            <p:nvPr/>
          </p:nvGrpSpPr>
          <p:grpSpPr>
            <a:xfrm>
              <a:off x="5145061" y="3244587"/>
              <a:ext cx="536807" cy="295659"/>
              <a:chOff x="5145061" y="3244587"/>
              <a:chExt cx="536807" cy="295659"/>
            </a:xfrm>
          </p:grpSpPr>
          <p:sp>
            <p:nvSpPr>
              <p:cNvPr id="3655" name="Google Shape;3655;p4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56" name="Google Shape;3656;p4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657" name="Google Shape;3657;p43"/>
            <p:cNvGrpSpPr/>
            <p:nvPr/>
          </p:nvGrpSpPr>
          <p:grpSpPr>
            <a:xfrm>
              <a:off x="5341327" y="2898245"/>
              <a:ext cx="532309" cy="614891"/>
              <a:chOff x="5341327" y="2898245"/>
              <a:chExt cx="532309" cy="614891"/>
            </a:xfrm>
          </p:grpSpPr>
          <p:sp>
            <p:nvSpPr>
              <p:cNvPr id="3658" name="Google Shape;3658;p4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59" name="Google Shape;3659;p4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660" name="Google Shape;3660;p43"/>
            <p:cNvGrpSpPr/>
            <p:nvPr/>
          </p:nvGrpSpPr>
          <p:grpSpPr>
            <a:xfrm>
              <a:off x="5532290" y="2881789"/>
              <a:ext cx="620516" cy="305456"/>
              <a:chOff x="5532290" y="2881789"/>
              <a:chExt cx="620516" cy="305456"/>
            </a:xfrm>
          </p:grpSpPr>
          <p:sp>
            <p:nvSpPr>
              <p:cNvPr id="3661" name="Google Shape;3661;p4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62" name="Google Shape;3662;p4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663" name="Google Shape;3663;p43"/>
          <p:cNvGrpSpPr/>
          <p:nvPr/>
        </p:nvGrpSpPr>
        <p:grpSpPr>
          <a:xfrm>
            <a:off x="8163140" y="3526708"/>
            <a:ext cx="269068" cy="645491"/>
            <a:chOff x="7026852" y="3311869"/>
            <a:chExt cx="434331" cy="1041954"/>
          </a:xfrm>
        </p:grpSpPr>
        <p:sp>
          <p:nvSpPr>
            <p:cNvPr id="3664" name="Google Shape;3664;p4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43"/>
          <p:cNvGrpSpPr/>
          <p:nvPr/>
        </p:nvGrpSpPr>
        <p:grpSpPr>
          <a:xfrm>
            <a:off x="6179721" y="3565945"/>
            <a:ext cx="293882" cy="293836"/>
            <a:chOff x="4873519" y="3311869"/>
            <a:chExt cx="499374" cy="499296"/>
          </a:xfrm>
        </p:grpSpPr>
        <p:sp>
          <p:nvSpPr>
            <p:cNvPr id="3668" name="Google Shape;3668;p4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43"/>
          <p:cNvGrpSpPr/>
          <p:nvPr/>
        </p:nvGrpSpPr>
        <p:grpSpPr>
          <a:xfrm>
            <a:off x="6179721" y="3878317"/>
            <a:ext cx="293882" cy="293882"/>
            <a:chOff x="4873519" y="3875839"/>
            <a:chExt cx="499374" cy="499374"/>
          </a:xfrm>
        </p:grpSpPr>
        <p:sp>
          <p:nvSpPr>
            <p:cNvPr id="3671" name="Google Shape;3671;p4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43"/>
          <p:cNvGrpSpPr/>
          <p:nvPr/>
        </p:nvGrpSpPr>
        <p:grpSpPr>
          <a:xfrm>
            <a:off x="2410248" y="1850269"/>
            <a:ext cx="698104" cy="698208"/>
            <a:chOff x="2565073" y="2075876"/>
            <a:chExt cx="672482" cy="672518"/>
          </a:xfrm>
        </p:grpSpPr>
        <p:sp>
          <p:nvSpPr>
            <p:cNvPr id="3674" name="Google Shape;3674;p4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3"/>
          <p:cNvGrpSpPr/>
          <p:nvPr/>
        </p:nvGrpSpPr>
        <p:grpSpPr>
          <a:xfrm>
            <a:off x="5633660" y="3534870"/>
            <a:ext cx="438354" cy="637329"/>
            <a:chOff x="1697726" y="3244179"/>
            <a:chExt cx="788124" cy="1146069"/>
          </a:xfrm>
        </p:grpSpPr>
        <p:sp>
          <p:nvSpPr>
            <p:cNvPr id="3681" name="Google Shape;3681;p4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3" name="Google Shape;3683;p4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4" name="Google Shape;3684;p43"/>
          <p:cNvGrpSpPr/>
          <p:nvPr/>
        </p:nvGrpSpPr>
        <p:grpSpPr>
          <a:xfrm>
            <a:off x="7634874" y="1863232"/>
            <a:ext cx="799565" cy="670282"/>
            <a:chOff x="7617850" y="2063282"/>
            <a:chExt cx="799565" cy="670282"/>
          </a:xfrm>
        </p:grpSpPr>
        <p:cxnSp>
          <p:nvCxnSpPr>
            <p:cNvPr id="3685" name="Google Shape;3685;p4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686" name="Google Shape;3686;p4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687" name="Google Shape;3687;p4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688" name="Google Shape;3688;p4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689" name="Google Shape;3689;p4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690" name="Google Shape;3690;p4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691" name="Google Shape;3691;p43"/>
            <p:cNvGrpSpPr/>
            <p:nvPr/>
          </p:nvGrpSpPr>
          <p:grpSpPr>
            <a:xfrm>
              <a:off x="7734309" y="2063282"/>
              <a:ext cx="570957" cy="620095"/>
              <a:chOff x="7734309" y="2063282"/>
              <a:chExt cx="570957" cy="620095"/>
            </a:xfrm>
          </p:grpSpPr>
          <p:grpSp>
            <p:nvGrpSpPr>
              <p:cNvPr id="3692" name="Google Shape;3692;p43"/>
              <p:cNvGrpSpPr/>
              <p:nvPr/>
            </p:nvGrpSpPr>
            <p:grpSpPr>
              <a:xfrm>
                <a:off x="8031573" y="2063282"/>
                <a:ext cx="273693" cy="620095"/>
                <a:chOff x="8031573" y="2063282"/>
                <a:chExt cx="273693" cy="620095"/>
              </a:xfrm>
            </p:grpSpPr>
            <p:sp>
              <p:nvSpPr>
                <p:cNvPr id="3693" name="Google Shape;3693;p4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43"/>
              <p:cNvGrpSpPr/>
              <p:nvPr/>
            </p:nvGrpSpPr>
            <p:grpSpPr>
              <a:xfrm flipH="1">
                <a:off x="7734309" y="2063282"/>
                <a:ext cx="273693" cy="620095"/>
                <a:chOff x="8031573" y="2063282"/>
                <a:chExt cx="273693" cy="620095"/>
              </a:xfrm>
            </p:grpSpPr>
            <p:sp>
              <p:nvSpPr>
                <p:cNvPr id="3698" name="Google Shape;3698;p4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02" name="Google Shape;3702;p4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4" name="Google Shape;3704;p43"/>
          <p:cNvGrpSpPr/>
          <p:nvPr/>
        </p:nvGrpSpPr>
        <p:grpSpPr>
          <a:xfrm>
            <a:off x="7821480" y="2716716"/>
            <a:ext cx="602567" cy="601884"/>
            <a:chOff x="1186975" y="238125"/>
            <a:chExt cx="5244275" cy="5238325"/>
          </a:xfrm>
        </p:grpSpPr>
        <p:sp>
          <p:nvSpPr>
            <p:cNvPr id="3705" name="Google Shape;3705;p4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43"/>
          <p:cNvGrpSpPr/>
          <p:nvPr/>
        </p:nvGrpSpPr>
        <p:grpSpPr>
          <a:xfrm>
            <a:off x="3264218" y="1856199"/>
            <a:ext cx="651848" cy="687338"/>
            <a:chOff x="3400515" y="2056248"/>
            <a:chExt cx="698134" cy="735987"/>
          </a:xfrm>
        </p:grpSpPr>
        <p:grpSp>
          <p:nvGrpSpPr>
            <p:cNvPr id="3710" name="Google Shape;3710;p43"/>
            <p:cNvGrpSpPr/>
            <p:nvPr/>
          </p:nvGrpSpPr>
          <p:grpSpPr>
            <a:xfrm>
              <a:off x="3400515" y="2283913"/>
              <a:ext cx="312919" cy="219900"/>
              <a:chOff x="3400515" y="2283913"/>
              <a:chExt cx="312919" cy="219900"/>
            </a:xfrm>
          </p:grpSpPr>
          <p:sp>
            <p:nvSpPr>
              <p:cNvPr id="3711" name="Google Shape;3711;p4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712" name="Google Shape;3712;p4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3713" name="Google Shape;3713;p43"/>
            <p:cNvGrpSpPr/>
            <p:nvPr/>
          </p:nvGrpSpPr>
          <p:grpSpPr>
            <a:xfrm>
              <a:off x="3547823" y="2461089"/>
              <a:ext cx="219900" cy="331146"/>
              <a:chOff x="3547823" y="2461089"/>
              <a:chExt cx="219900" cy="331146"/>
            </a:xfrm>
          </p:grpSpPr>
          <p:sp>
            <p:nvSpPr>
              <p:cNvPr id="3714" name="Google Shape;3714;p4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715" name="Google Shape;3715;p4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3716" name="Google Shape;3716;p43"/>
            <p:cNvGrpSpPr/>
            <p:nvPr/>
          </p:nvGrpSpPr>
          <p:grpSpPr>
            <a:xfrm>
              <a:off x="3734138" y="2461089"/>
              <a:ext cx="219900" cy="331146"/>
              <a:chOff x="3734138" y="2461089"/>
              <a:chExt cx="219900" cy="331146"/>
            </a:xfrm>
          </p:grpSpPr>
          <p:sp>
            <p:nvSpPr>
              <p:cNvPr id="3717" name="Google Shape;3717;p4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718" name="Google Shape;3718;p4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3719" name="Google Shape;3719;p43"/>
            <p:cNvGrpSpPr/>
            <p:nvPr/>
          </p:nvGrpSpPr>
          <p:grpSpPr>
            <a:xfrm>
              <a:off x="3787560" y="2281742"/>
              <a:ext cx="311089" cy="219900"/>
              <a:chOff x="3787560" y="2281742"/>
              <a:chExt cx="311089" cy="219900"/>
            </a:xfrm>
          </p:grpSpPr>
          <p:sp>
            <p:nvSpPr>
              <p:cNvPr id="3720" name="Google Shape;3720;p4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721" name="Google Shape;3721;p4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3722" name="Google Shape;3722;p43"/>
            <p:cNvGrpSpPr/>
            <p:nvPr/>
          </p:nvGrpSpPr>
          <p:grpSpPr>
            <a:xfrm>
              <a:off x="3637290" y="2056248"/>
              <a:ext cx="219900" cy="330736"/>
              <a:chOff x="3637290" y="2056248"/>
              <a:chExt cx="219900" cy="330736"/>
            </a:xfrm>
          </p:grpSpPr>
          <p:sp>
            <p:nvSpPr>
              <p:cNvPr id="3723" name="Google Shape;3723;p4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724" name="Google Shape;3724;p4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3725" name="Google Shape;3725;p43"/>
          <p:cNvGrpSpPr/>
          <p:nvPr/>
        </p:nvGrpSpPr>
        <p:grpSpPr>
          <a:xfrm>
            <a:off x="2555923" y="2726206"/>
            <a:ext cx="1268144" cy="592394"/>
            <a:chOff x="238125" y="1188750"/>
            <a:chExt cx="7140450" cy="3335550"/>
          </a:xfrm>
        </p:grpSpPr>
        <p:sp>
          <p:nvSpPr>
            <p:cNvPr id="3726" name="Google Shape;3726;p4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3"/>
          <p:cNvGrpSpPr/>
          <p:nvPr/>
        </p:nvGrpSpPr>
        <p:grpSpPr>
          <a:xfrm>
            <a:off x="6663824" y="2728360"/>
            <a:ext cx="1053944" cy="590147"/>
            <a:chOff x="238125" y="1335475"/>
            <a:chExt cx="5418735" cy="3034175"/>
          </a:xfrm>
        </p:grpSpPr>
        <p:sp>
          <p:nvSpPr>
            <p:cNvPr id="3732" name="Google Shape;3732;p4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43"/>
          <p:cNvGrpSpPr/>
          <p:nvPr/>
        </p:nvGrpSpPr>
        <p:grpSpPr>
          <a:xfrm>
            <a:off x="4094633" y="3533260"/>
            <a:ext cx="1268207" cy="638939"/>
            <a:chOff x="3967651" y="3645904"/>
            <a:chExt cx="1479304" cy="745292"/>
          </a:xfrm>
        </p:grpSpPr>
        <p:grpSp>
          <p:nvGrpSpPr>
            <p:cNvPr id="3736" name="Google Shape;3736;p43"/>
            <p:cNvGrpSpPr/>
            <p:nvPr/>
          </p:nvGrpSpPr>
          <p:grpSpPr>
            <a:xfrm>
              <a:off x="3967651" y="4009026"/>
              <a:ext cx="1479304" cy="382170"/>
              <a:chOff x="3967651" y="4009026"/>
              <a:chExt cx="1479304" cy="382170"/>
            </a:xfrm>
          </p:grpSpPr>
          <p:grpSp>
            <p:nvGrpSpPr>
              <p:cNvPr id="3737" name="Google Shape;3737;p43"/>
              <p:cNvGrpSpPr/>
              <p:nvPr/>
            </p:nvGrpSpPr>
            <p:grpSpPr>
              <a:xfrm>
                <a:off x="4892216" y="4195630"/>
                <a:ext cx="554739" cy="195566"/>
                <a:chOff x="3604375" y="4892160"/>
                <a:chExt cx="1651500" cy="582215"/>
              </a:xfrm>
            </p:grpSpPr>
            <p:sp>
              <p:nvSpPr>
                <p:cNvPr id="3738" name="Google Shape;3738;p4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43"/>
              <p:cNvGrpSpPr/>
              <p:nvPr/>
            </p:nvGrpSpPr>
            <p:grpSpPr>
              <a:xfrm>
                <a:off x="3967651" y="4146303"/>
                <a:ext cx="579402" cy="244893"/>
                <a:chOff x="851875" y="4745310"/>
                <a:chExt cx="1724925" cy="729065"/>
              </a:xfrm>
            </p:grpSpPr>
            <p:sp>
              <p:nvSpPr>
                <p:cNvPr id="3741" name="Google Shape;3741;p4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43"/>
              <p:cNvGrpSpPr/>
              <p:nvPr/>
            </p:nvGrpSpPr>
            <p:grpSpPr>
              <a:xfrm>
                <a:off x="4460753" y="4009026"/>
                <a:ext cx="493110" cy="382170"/>
                <a:chOff x="2319875" y="4336625"/>
                <a:chExt cx="1468025" cy="1137750"/>
              </a:xfrm>
            </p:grpSpPr>
            <p:sp>
              <p:nvSpPr>
                <p:cNvPr id="3744" name="Google Shape;3744;p4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6" name="Google Shape;3746;p43"/>
            <p:cNvGrpSpPr/>
            <p:nvPr/>
          </p:nvGrpSpPr>
          <p:grpSpPr>
            <a:xfrm>
              <a:off x="4479443" y="3645904"/>
              <a:ext cx="455965" cy="388789"/>
              <a:chOff x="2957425" y="238100"/>
              <a:chExt cx="1910200" cy="1628775"/>
            </a:xfrm>
          </p:grpSpPr>
          <p:sp>
            <p:nvSpPr>
              <p:cNvPr id="3747" name="Google Shape;3747;p4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7" name="Google Shape;3757;p43"/>
          <p:cNvGrpSpPr/>
          <p:nvPr/>
        </p:nvGrpSpPr>
        <p:grpSpPr>
          <a:xfrm>
            <a:off x="2480746" y="3534460"/>
            <a:ext cx="1243128" cy="637739"/>
            <a:chOff x="2496310" y="3693351"/>
            <a:chExt cx="1342906" cy="688926"/>
          </a:xfrm>
        </p:grpSpPr>
        <p:grpSp>
          <p:nvGrpSpPr>
            <p:cNvPr id="3758" name="Google Shape;3758;p43"/>
            <p:cNvGrpSpPr/>
            <p:nvPr/>
          </p:nvGrpSpPr>
          <p:grpSpPr>
            <a:xfrm>
              <a:off x="2496310" y="3693351"/>
              <a:ext cx="1342906" cy="688875"/>
              <a:chOff x="2496310" y="3693351"/>
              <a:chExt cx="1342906" cy="688875"/>
            </a:xfrm>
          </p:grpSpPr>
          <p:sp>
            <p:nvSpPr>
              <p:cNvPr id="3759" name="Google Shape;3759;p4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5" name="Google Shape;3765;p43"/>
              <p:cNvCxnSpPr>
                <a:stCxn id="376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3766" name="Google Shape;3766;p43"/>
              <p:cNvCxnSpPr>
                <a:stCxn id="376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3767" name="Google Shape;3767;p43"/>
              <p:cNvCxnSpPr>
                <a:stCxn id="376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768" name="Google Shape;3768;p43"/>
              <p:cNvCxnSpPr>
                <a:stCxn id="376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769" name="Google Shape;3769;p43"/>
              <p:cNvCxnSpPr>
                <a:stCxn id="376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770" name="Google Shape;3770;p43"/>
            <p:cNvGrpSpPr/>
            <p:nvPr/>
          </p:nvGrpSpPr>
          <p:grpSpPr>
            <a:xfrm>
              <a:off x="2675275" y="3930557"/>
              <a:ext cx="1003306" cy="451719"/>
              <a:chOff x="2675275" y="4174282"/>
              <a:chExt cx="1003306" cy="451719"/>
            </a:xfrm>
          </p:grpSpPr>
          <p:sp>
            <p:nvSpPr>
              <p:cNvPr id="3771" name="Google Shape;3771;p4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4" name="Google Shape;3774;p43"/>
          <p:cNvGrpSpPr/>
          <p:nvPr/>
        </p:nvGrpSpPr>
        <p:grpSpPr>
          <a:xfrm>
            <a:off x="1654417" y="971307"/>
            <a:ext cx="574511" cy="874709"/>
            <a:chOff x="1715404" y="1112080"/>
            <a:chExt cx="642270" cy="977984"/>
          </a:xfrm>
        </p:grpSpPr>
        <p:grpSp>
          <p:nvGrpSpPr>
            <p:cNvPr id="3775" name="Google Shape;3775;p43"/>
            <p:cNvGrpSpPr/>
            <p:nvPr/>
          </p:nvGrpSpPr>
          <p:grpSpPr>
            <a:xfrm>
              <a:off x="1715404" y="1112080"/>
              <a:ext cx="642270" cy="977984"/>
              <a:chOff x="1715404" y="1112080"/>
              <a:chExt cx="642270" cy="977984"/>
            </a:xfrm>
          </p:grpSpPr>
          <p:sp>
            <p:nvSpPr>
              <p:cNvPr id="3776" name="Google Shape;3776;p4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43"/>
            <p:cNvGrpSpPr/>
            <p:nvPr/>
          </p:nvGrpSpPr>
          <p:grpSpPr>
            <a:xfrm>
              <a:off x="1768927" y="1165603"/>
              <a:ext cx="535225" cy="851367"/>
              <a:chOff x="1768927" y="1165603"/>
              <a:chExt cx="535225" cy="851367"/>
            </a:xfrm>
          </p:grpSpPr>
          <p:sp>
            <p:nvSpPr>
              <p:cNvPr id="3779" name="Google Shape;3779;p4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43"/>
            <p:cNvGrpSpPr/>
            <p:nvPr/>
          </p:nvGrpSpPr>
          <p:grpSpPr>
            <a:xfrm>
              <a:off x="1822449" y="1219125"/>
              <a:ext cx="428180" cy="718859"/>
              <a:chOff x="1822449" y="1219125"/>
              <a:chExt cx="428180" cy="718859"/>
            </a:xfrm>
          </p:grpSpPr>
          <p:sp>
            <p:nvSpPr>
              <p:cNvPr id="3782" name="Google Shape;3782;p4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43"/>
            <p:cNvGrpSpPr/>
            <p:nvPr/>
          </p:nvGrpSpPr>
          <p:grpSpPr>
            <a:xfrm>
              <a:off x="1875972" y="1272648"/>
              <a:ext cx="321135" cy="586939"/>
              <a:chOff x="1875972" y="1272648"/>
              <a:chExt cx="321135" cy="586939"/>
            </a:xfrm>
          </p:grpSpPr>
          <p:sp>
            <p:nvSpPr>
              <p:cNvPr id="3785" name="Google Shape;3785;p4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7" name="Google Shape;3787;p43"/>
          <p:cNvGrpSpPr/>
          <p:nvPr/>
        </p:nvGrpSpPr>
        <p:grpSpPr>
          <a:xfrm>
            <a:off x="7761578" y="3528028"/>
            <a:ext cx="293855" cy="644170"/>
            <a:chOff x="241025" y="3151575"/>
            <a:chExt cx="293855" cy="644170"/>
          </a:xfrm>
        </p:grpSpPr>
        <p:sp>
          <p:nvSpPr>
            <p:cNvPr id="3788" name="Google Shape;3788;p4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43"/>
          <p:cNvGrpSpPr/>
          <p:nvPr/>
        </p:nvGrpSpPr>
        <p:grpSpPr>
          <a:xfrm>
            <a:off x="709562" y="2728028"/>
            <a:ext cx="1779649" cy="591620"/>
            <a:chOff x="246070" y="1983375"/>
            <a:chExt cx="1855347" cy="616849"/>
          </a:xfrm>
        </p:grpSpPr>
        <p:sp>
          <p:nvSpPr>
            <p:cNvPr id="3791" name="Google Shape;3791;p4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43"/>
          <p:cNvGrpSpPr/>
          <p:nvPr/>
        </p:nvGrpSpPr>
        <p:grpSpPr>
          <a:xfrm>
            <a:off x="2320428" y="971307"/>
            <a:ext cx="711055" cy="745993"/>
            <a:chOff x="2496269" y="1171698"/>
            <a:chExt cx="761953" cy="799392"/>
          </a:xfrm>
        </p:grpSpPr>
        <p:grpSp>
          <p:nvGrpSpPr>
            <p:cNvPr id="3801" name="Google Shape;3801;p43"/>
            <p:cNvGrpSpPr/>
            <p:nvPr/>
          </p:nvGrpSpPr>
          <p:grpSpPr>
            <a:xfrm>
              <a:off x="2496269" y="1171698"/>
              <a:ext cx="761953" cy="723022"/>
              <a:chOff x="2496269" y="1171698"/>
              <a:chExt cx="761953" cy="723022"/>
            </a:xfrm>
          </p:grpSpPr>
          <p:sp>
            <p:nvSpPr>
              <p:cNvPr id="3802" name="Google Shape;3802;p4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4" name="Google Shape;3804;p43"/>
              <p:cNvGrpSpPr/>
              <p:nvPr/>
            </p:nvGrpSpPr>
            <p:grpSpPr>
              <a:xfrm>
                <a:off x="2496269" y="1171698"/>
                <a:ext cx="761953" cy="723022"/>
                <a:chOff x="2496269" y="1120652"/>
                <a:chExt cx="761953" cy="723022"/>
              </a:xfrm>
            </p:grpSpPr>
            <p:grpSp>
              <p:nvGrpSpPr>
                <p:cNvPr id="3805" name="Google Shape;3805;p43"/>
                <p:cNvGrpSpPr/>
                <p:nvPr/>
              </p:nvGrpSpPr>
              <p:grpSpPr>
                <a:xfrm>
                  <a:off x="2496269" y="1120652"/>
                  <a:ext cx="761953" cy="723022"/>
                  <a:chOff x="2496269" y="1120652"/>
                  <a:chExt cx="761953" cy="723022"/>
                </a:xfrm>
              </p:grpSpPr>
              <p:grpSp>
                <p:nvGrpSpPr>
                  <p:cNvPr id="3806" name="Google Shape;3806;p43"/>
                  <p:cNvGrpSpPr/>
                  <p:nvPr/>
                </p:nvGrpSpPr>
                <p:grpSpPr>
                  <a:xfrm>
                    <a:off x="2496269" y="1304589"/>
                    <a:ext cx="407089" cy="305057"/>
                    <a:chOff x="2496269" y="1304589"/>
                    <a:chExt cx="407089" cy="305057"/>
                  </a:xfrm>
                </p:grpSpPr>
                <p:sp>
                  <p:nvSpPr>
                    <p:cNvPr id="3807" name="Google Shape;3807;p4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43"/>
                  <p:cNvGrpSpPr/>
                  <p:nvPr/>
                </p:nvGrpSpPr>
                <p:grpSpPr>
                  <a:xfrm>
                    <a:off x="2586468" y="1493376"/>
                    <a:ext cx="358850" cy="349656"/>
                    <a:chOff x="2586468" y="1493376"/>
                    <a:chExt cx="358850" cy="349656"/>
                  </a:xfrm>
                </p:grpSpPr>
                <p:sp>
                  <p:nvSpPr>
                    <p:cNvPr id="3810" name="Google Shape;3810;p4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43"/>
                  <p:cNvGrpSpPr/>
                  <p:nvPr/>
                </p:nvGrpSpPr>
                <p:grpSpPr>
                  <a:xfrm>
                    <a:off x="2807939" y="1494024"/>
                    <a:ext cx="358857" cy="349650"/>
                    <a:chOff x="2807939" y="1494024"/>
                    <a:chExt cx="358857" cy="349650"/>
                  </a:xfrm>
                </p:grpSpPr>
                <p:sp>
                  <p:nvSpPr>
                    <p:cNvPr id="3813" name="Google Shape;3813;p4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43"/>
                  <p:cNvGrpSpPr/>
                  <p:nvPr/>
                </p:nvGrpSpPr>
                <p:grpSpPr>
                  <a:xfrm>
                    <a:off x="2851133" y="1305635"/>
                    <a:ext cx="407089" cy="305057"/>
                    <a:chOff x="2851133" y="1305635"/>
                    <a:chExt cx="407089" cy="305057"/>
                  </a:xfrm>
                </p:grpSpPr>
                <p:sp>
                  <p:nvSpPr>
                    <p:cNvPr id="3816" name="Google Shape;3816;p4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43"/>
                  <p:cNvGrpSpPr/>
                  <p:nvPr/>
                </p:nvGrpSpPr>
                <p:grpSpPr>
                  <a:xfrm>
                    <a:off x="2727495" y="1120652"/>
                    <a:ext cx="300271" cy="396358"/>
                    <a:chOff x="2727495" y="1120652"/>
                    <a:chExt cx="300271" cy="396358"/>
                  </a:xfrm>
                </p:grpSpPr>
                <p:sp>
                  <p:nvSpPr>
                    <p:cNvPr id="3819" name="Google Shape;3819;p4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1" name="Google Shape;3821;p43"/>
                <p:cNvGrpSpPr/>
                <p:nvPr/>
              </p:nvGrpSpPr>
              <p:grpSpPr>
                <a:xfrm>
                  <a:off x="2722305" y="1350460"/>
                  <a:ext cx="308357" cy="308344"/>
                  <a:chOff x="2722305" y="1350460"/>
                  <a:chExt cx="308357" cy="308344"/>
                </a:xfrm>
              </p:grpSpPr>
              <p:sp>
                <p:nvSpPr>
                  <p:cNvPr id="3822" name="Google Shape;3822;p4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3" name="Google Shape;3823;p43"/>
                  <p:cNvGrpSpPr/>
                  <p:nvPr/>
                </p:nvGrpSpPr>
                <p:grpSpPr>
                  <a:xfrm>
                    <a:off x="2725064" y="1364529"/>
                    <a:ext cx="297954" cy="280182"/>
                    <a:chOff x="2725064" y="1364529"/>
                    <a:chExt cx="297954" cy="280182"/>
                  </a:xfrm>
                </p:grpSpPr>
                <p:sp>
                  <p:nvSpPr>
                    <p:cNvPr id="3824" name="Google Shape;3824;p4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829" name="Google Shape;3829;p4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43"/>
          <p:cNvGrpSpPr/>
          <p:nvPr/>
        </p:nvGrpSpPr>
        <p:grpSpPr>
          <a:xfrm>
            <a:off x="3909129" y="2727412"/>
            <a:ext cx="1569144" cy="591015"/>
            <a:chOff x="3820100" y="3023049"/>
            <a:chExt cx="1303926" cy="491162"/>
          </a:xfrm>
        </p:grpSpPr>
        <p:grpSp>
          <p:nvGrpSpPr>
            <p:cNvPr id="3835" name="Google Shape;3835;p43"/>
            <p:cNvGrpSpPr/>
            <p:nvPr/>
          </p:nvGrpSpPr>
          <p:grpSpPr>
            <a:xfrm>
              <a:off x="3820100" y="3023072"/>
              <a:ext cx="1303926" cy="491139"/>
              <a:chOff x="3820100" y="3023072"/>
              <a:chExt cx="1303926" cy="491139"/>
            </a:xfrm>
          </p:grpSpPr>
          <p:sp>
            <p:nvSpPr>
              <p:cNvPr id="3836" name="Google Shape;3836;p4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43"/>
            <p:cNvGrpSpPr/>
            <p:nvPr/>
          </p:nvGrpSpPr>
          <p:grpSpPr>
            <a:xfrm>
              <a:off x="4132439" y="3023645"/>
              <a:ext cx="393633" cy="177096"/>
              <a:chOff x="4132439" y="3023645"/>
              <a:chExt cx="393633" cy="177096"/>
            </a:xfrm>
          </p:grpSpPr>
          <p:sp>
            <p:nvSpPr>
              <p:cNvPr id="3839" name="Google Shape;3839;p4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43"/>
            <p:cNvGrpSpPr/>
            <p:nvPr/>
          </p:nvGrpSpPr>
          <p:grpSpPr>
            <a:xfrm>
              <a:off x="3921811" y="3023049"/>
              <a:ext cx="1002397" cy="388943"/>
              <a:chOff x="3921811" y="3023049"/>
              <a:chExt cx="1002397" cy="388943"/>
            </a:xfrm>
          </p:grpSpPr>
          <p:sp>
            <p:nvSpPr>
              <p:cNvPr id="3842" name="Google Shape;3842;p4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43"/>
            <p:cNvGrpSpPr/>
            <p:nvPr/>
          </p:nvGrpSpPr>
          <p:grpSpPr>
            <a:xfrm>
              <a:off x="4023645" y="3023049"/>
              <a:ext cx="683032" cy="286722"/>
              <a:chOff x="4023645" y="3023049"/>
              <a:chExt cx="683032" cy="286722"/>
            </a:xfrm>
          </p:grpSpPr>
          <p:sp>
            <p:nvSpPr>
              <p:cNvPr id="3845" name="Google Shape;3845;p4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7" name="Google Shape;3847;p43"/>
          <p:cNvGrpSpPr/>
          <p:nvPr/>
        </p:nvGrpSpPr>
        <p:grpSpPr>
          <a:xfrm>
            <a:off x="1541251" y="1854258"/>
            <a:ext cx="713522" cy="688025"/>
            <a:chOff x="1706078" y="2092648"/>
            <a:chExt cx="660913" cy="637296"/>
          </a:xfrm>
        </p:grpSpPr>
        <p:sp>
          <p:nvSpPr>
            <p:cNvPr id="3848" name="Google Shape;3848;p4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9" name="Google Shape;3849;p43"/>
            <p:cNvGrpSpPr/>
            <p:nvPr/>
          </p:nvGrpSpPr>
          <p:grpSpPr>
            <a:xfrm>
              <a:off x="1706078" y="2092648"/>
              <a:ext cx="660913" cy="575241"/>
              <a:chOff x="1706078" y="2092648"/>
              <a:chExt cx="660913" cy="575241"/>
            </a:xfrm>
          </p:grpSpPr>
          <p:sp>
            <p:nvSpPr>
              <p:cNvPr id="3850" name="Google Shape;3850;p4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3" name="Google Shape;3853;p43"/>
          <p:cNvGrpSpPr/>
          <p:nvPr/>
        </p:nvGrpSpPr>
        <p:grpSpPr>
          <a:xfrm>
            <a:off x="6303109" y="971806"/>
            <a:ext cx="1317459" cy="684168"/>
            <a:chOff x="238125" y="999450"/>
            <a:chExt cx="7140700" cy="3708225"/>
          </a:xfrm>
        </p:grpSpPr>
        <p:sp>
          <p:nvSpPr>
            <p:cNvPr id="3854" name="Google Shape;3854;p4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6" name="Shape 3866"/>
        <p:cNvGrpSpPr/>
        <p:nvPr/>
      </p:nvGrpSpPr>
      <p:grpSpPr>
        <a:xfrm>
          <a:off x="0" y="0"/>
          <a:ext cx="0" cy="0"/>
          <a:chOff x="0" y="0"/>
          <a:chExt cx="0" cy="0"/>
        </a:xfrm>
      </p:grpSpPr>
      <p:grpSp>
        <p:nvGrpSpPr>
          <p:cNvPr id="3867" name="Google Shape;3867;p44"/>
          <p:cNvGrpSpPr/>
          <p:nvPr/>
        </p:nvGrpSpPr>
        <p:grpSpPr>
          <a:xfrm>
            <a:off x="717027" y="967622"/>
            <a:ext cx="1636117" cy="1526144"/>
            <a:chOff x="729238" y="1179665"/>
            <a:chExt cx="1636117" cy="1526144"/>
          </a:xfrm>
        </p:grpSpPr>
        <p:grpSp>
          <p:nvGrpSpPr>
            <p:cNvPr id="3868" name="Google Shape;3868;p44"/>
            <p:cNvGrpSpPr/>
            <p:nvPr/>
          </p:nvGrpSpPr>
          <p:grpSpPr>
            <a:xfrm>
              <a:off x="729238" y="1179665"/>
              <a:ext cx="80700" cy="1526144"/>
              <a:chOff x="729238" y="1179665"/>
              <a:chExt cx="80700" cy="1526144"/>
            </a:xfrm>
          </p:grpSpPr>
          <p:sp>
            <p:nvSpPr>
              <p:cNvPr id="3869" name="Google Shape;3869;p4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44"/>
            <p:cNvGrpSpPr/>
            <p:nvPr/>
          </p:nvGrpSpPr>
          <p:grpSpPr>
            <a:xfrm>
              <a:off x="903098" y="1179665"/>
              <a:ext cx="80700" cy="1526144"/>
              <a:chOff x="903098" y="1179665"/>
              <a:chExt cx="80700" cy="1526144"/>
            </a:xfrm>
          </p:grpSpPr>
          <p:sp>
            <p:nvSpPr>
              <p:cNvPr id="3880" name="Google Shape;3880;p4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44"/>
            <p:cNvGrpSpPr/>
            <p:nvPr/>
          </p:nvGrpSpPr>
          <p:grpSpPr>
            <a:xfrm>
              <a:off x="1076958" y="1179665"/>
              <a:ext cx="80700" cy="1526144"/>
              <a:chOff x="1076958" y="1179665"/>
              <a:chExt cx="80700" cy="1526144"/>
            </a:xfrm>
          </p:grpSpPr>
          <p:sp>
            <p:nvSpPr>
              <p:cNvPr id="3891" name="Google Shape;3891;p4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44"/>
            <p:cNvGrpSpPr/>
            <p:nvPr/>
          </p:nvGrpSpPr>
          <p:grpSpPr>
            <a:xfrm>
              <a:off x="1247707" y="1179665"/>
              <a:ext cx="80700" cy="1526144"/>
              <a:chOff x="1247707" y="1179665"/>
              <a:chExt cx="80700" cy="1526144"/>
            </a:xfrm>
          </p:grpSpPr>
          <p:sp>
            <p:nvSpPr>
              <p:cNvPr id="3902" name="Google Shape;3902;p4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44"/>
            <p:cNvGrpSpPr/>
            <p:nvPr/>
          </p:nvGrpSpPr>
          <p:grpSpPr>
            <a:xfrm>
              <a:off x="1421567" y="1179665"/>
              <a:ext cx="80700" cy="1526144"/>
              <a:chOff x="1421567" y="1179665"/>
              <a:chExt cx="80700" cy="1526144"/>
            </a:xfrm>
          </p:grpSpPr>
          <p:sp>
            <p:nvSpPr>
              <p:cNvPr id="3913" name="Google Shape;3913;p4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44"/>
            <p:cNvGrpSpPr/>
            <p:nvPr/>
          </p:nvGrpSpPr>
          <p:grpSpPr>
            <a:xfrm>
              <a:off x="1592327" y="1179665"/>
              <a:ext cx="80700" cy="1526144"/>
              <a:chOff x="1592327" y="1179665"/>
              <a:chExt cx="80700" cy="1526144"/>
            </a:xfrm>
          </p:grpSpPr>
          <p:sp>
            <p:nvSpPr>
              <p:cNvPr id="3924" name="Google Shape;3924;p4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44"/>
            <p:cNvGrpSpPr/>
            <p:nvPr/>
          </p:nvGrpSpPr>
          <p:grpSpPr>
            <a:xfrm>
              <a:off x="1766187" y="1179665"/>
              <a:ext cx="80700" cy="1526144"/>
              <a:chOff x="1766187" y="1179665"/>
              <a:chExt cx="80700" cy="1526144"/>
            </a:xfrm>
          </p:grpSpPr>
          <p:sp>
            <p:nvSpPr>
              <p:cNvPr id="3935" name="Google Shape;3935;p4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4"/>
            <p:cNvGrpSpPr/>
            <p:nvPr/>
          </p:nvGrpSpPr>
          <p:grpSpPr>
            <a:xfrm>
              <a:off x="1936935" y="1179665"/>
              <a:ext cx="80700" cy="1526144"/>
              <a:chOff x="1936935" y="1179665"/>
              <a:chExt cx="80700" cy="1526144"/>
            </a:xfrm>
          </p:grpSpPr>
          <p:sp>
            <p:nvSpPr>
              <p:cNvPr id="3946" name="Google Shape;3946;p4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44"/>
            <p:cNvGrpSpPr/>
            <p:nvPr/>
          </p:nvGrpSpPr>
          <p:grpSpPr>
            <a:xfrm>
              <a:off x="2110795" y="1179665"/>
              <a:ext cx="80700" cy="1526144"/>
              <a:chOff x="2110795" y="1179665"/>
              <a:chExt cx="80700" cy="1526144"/>
            </a:xfrm>
          </p:grpSpPr>
          <p:sp>
            <p:nvSpPr>
              <p:cNvPr id="3957" name="Google Shape;3957;p4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44"/>
            <p:cNvGrpSpPr/>
            <p:nvPr/>
          </p:nvGrpSpPr>
          <p:grpSpPr>
            <a:xfrm>
              <a:off x="2284655" y="1179665"/>
              <a:ext cx="80700" cy="1526144"/>
              <a:chOff x="2284655" y="1179665"/>
              <a:chExt cx="80700" cy="1526144"/>
            </a:xfrm>
          </p:grpSpPr>
          <p:sp>
            <p:nvSpPr>
              <p:cNvPr id="3968" name="Google Shape;3968;p4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8" name="Google Shape;3978;p44"/>
          <p:cNvGrpSpPr/>
          <p:nvPr/>
        </p:nvGrpSpPr>
        <p:grpSpPr>
          <a:xfrm>
            <a:off x="2611693" y="986760"/>
            <a:ext cx="1364248" cy="1102133"/>
            <a:chOff x="2623904" y="1198803"/>
            <a:chExt cx="1364248" cy="1102133"/>
          </a:xfrm>
        </p:grpSpPr>
        <p:grpSp>
          <p:nvGrpSpPr>
            <p:cNvPr id="3979" name="Google Shape;3979;p44"/>
            <p:cNvGrpSpPr/>
            <p:nvPr/>
          </p:nvGrpSpPr>
          <p:grpSpPr>
            <a:xfrm>
              <a:off x="2623907" y="1198803"/>
              <a:ext cx="1364245" cy="273000"/>
              <a:chOff x="2623907" y="1198803"/>
              <a:chExt cx="1364245" cy="273000"/>
            </a:xfrm>
          </p:grpSpPr>
          <p:sp>
            <p:nvSpPr>
              <p:cNvPr id="3980" name="Google Shape;3980;p4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4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44"/>
            <p:cNvGrpSpPr/>
            <p:nvPr/>
          </p:nvGrpSpPr>
          <p:grpSpPr>
            <a:xfrm>
              <a:off x="2623904" y="1476964"/>
              <a:ext cx="1364245" cy="273000"/>
              <a:chOff x="2623904" y="1476964"/>
              <a:chExt cx="1364245" cy="273000"/>
            </a:xfrm>
          </p:grpSpPr>
          <p:sp>
            <p:nvSpPr>
              <p:cNvPr id="3986" name="Google Shape;3986;p4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44"/>
            <p:cNvGrpSpPr/>
            <p:nvPr/>
          </p:nvGrpSpPr>
          <p:grpSpPr>
            <a:xfrm>
              <a:off x="2623907" y="1749775"/>
              <a:ext cx="1364245" cy="273000"/>
              <a:chOff x="2623907" y="1749775"/>
              <a:chExt cx="1364245" cy="273000"/>
            </a:xfrm>
          </p:grpSpPr>
          <p:sp>
            <p:nvSpPr>
              <p:cNvPr id="3992" name="Google Shape;3992;p4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44"/>
            <p:cNvGrpSpPr/>
            <p:nvPr/>
          </p:nvGrpSpPr>
          <p:grpSpPr>
            <a:xfrm>
              <a:off x="2623904" y="2027936"/>
              <a:ext cx="1364245" cy="273000"/>
              <a:chOff x="2623904" y="2027936"/>
              <a:chExt cx="1364245" cy="273000"/>
            </a:xfrm>
          </p:grpSpPr>
          <p:sp>
            <p:nvSpPr>
              <p:cNvPr id="3998" name="Google Shape;3998;p4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3" name="Google Shape;4003;p44"/>
          <p:cNvGrpSpPr/>
          <p:nvPr/>
        </p:nvGrpSpPr>
        <p:grpSpPr>
          <a:xfrm>
            <a:off x="2601154" y="2445833"/>
            <a:ext cx="1387541" cy="159124"/>
            <a:chOff x="3200660" y="2180272"/>
            <a:chExt cx="2563824" cy="378237"/>
          </a:xfrm>
        </p:grpSpPr>
        <p:sp>
          <p:nvSpPr>
            <p:cNvPr id="4004" name="Google Shape;4004;p4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44"/>
          <p:cNvGrpSpPr/>
          <p:nvPr/>
        </p:nvGrpSpPr>
        <p:grpSpPr>
          <a:xfrm>
            <a:off x="2597679" y="2723597"/>
            <a:ext cx="1390502" cy="159625"/>
            <a:chOff x="3530150" y="2790075"/>
            <a:chExt cx="1962600" cy="225300"/>
          </a:xfrm>
        </p:grpSpPr>
        <p:sp>
          <p:nvSpPr>
            <p:cNvPr id="4023" name="Google Shape;4023;p4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44"/>
          <p:cNvGrpSpPr/>
          <p:nvPr/>
        </p:nvGrpSpPr>
        <p:grpSpPr>
          <a:xfrm>
            <a:off x="2597736" y="3001862"/>
            <a:ext cx="1411629" cy="154175"/>
            <a:chOff x="3558802" y="4011244"/>
            <a:chExt cx="1866000" cy="111600"/>
          </a:xfrm>
        </p:grpSpPr>
        <p:sp>
          <p:nvSpPr>
            <p:cNvPr id="4026" name="Google Shape;4026;p4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44"/>
          <p:cNvGrpSpPr/>
          <p:nvPr/>
        </p:nvGrpSpPr>
        <p:grpSpPr>
          <a:xfrm>
            <a:off x="2598024" y="2207432"/>
            <a:ext cx="1383503" cy="119761"/>
            <a:chOff x="3465975" y="2270258"/>
            <a:chExt cx="1986364" cy="171947"/>
          </a:xfrm>
        </p:grpSpPr>
        <p:sp>
          <p:nvSpPr>
            <p:cNvPr id="4029" name="Google Shape;4029;p4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44"/>
          <p:cNvGrpSpPr/>
          <p:nvPr/>
        </p:nvGrpSpPr>
        <p:grpSpPr>
          <a:xfrm>
            <a:off x="2609031" y="3571205"/>
            <a:ext cx="1369531" cy="195460"/>
            <a:chOff x="723300" y="4253549"/>
            <a:chExt cx="2276482" cy="324900"/>
          </a:xfrm>
        </p:grpSpPr>
        <p:sp>
          <p:nvSpPr>
            <p:cNvPr id="4038" name="Google Shape;4038;p4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44"/>
          <p:cNvGrpSpPr/>
          <p:nvPr/>
        </p:nvGrpSpPr>
        <p:grpSpPr>
          <a:xfrm>
            <a:off x="2598592" y="3272446"/>
            <a:ext cx="1389066" cy="180119"/>
            <a:chOff x="705948" y="3788465"/>
            <a:chExt cx="2308953" cy="299400"/>
          </a:xfrm>
        </p:grpSpPr>
        <p:sp>
          <p:nvSpPr>
            <p:cNvPr id="4044" name="Google Shape;4044;p4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44"/>
          <p:cNvGrpSpPr/>
          <p:nvPr/>
        </p:nvGrpSpPr>
        <p:grpSpPr>
          <a:xfrm>
            <a:off x="4195583" y="1876400"/>
            <a:ext cx="1433821" cy="191501"/>
            <a:chOff x="4273350" y="2088443"/>
            <a:chExt cx="1433821" cy="191501"/>
          </a:xfrm>
        </p:grpSpPr>
        <p:grpSp>
          <p:nvGrpSpPr>
            <p:cNvPr id="4050" name="Google Shape;4050;p44"/>
            <p:cNvGrpSpPr/>
            <p:nvPr/>
          </p:nvGrpSpPr>
          <p:grpSpPr>
            <a:xfrm>
              <a:off x="4273350" y="2088443"/>
              <a:ext cx="1433821" cy="0"/>
              <a:chOff x="5224975" y="2962250"/>
              <a:chExt cx="1544400" cy="0"/>
            </a:xfrm>
          </p:grpSpPr>
          <p:cxnSp>
            <p:nvCxnSpPr>
              <p:cNvPr id="4051" name="Google Shape;4051;p4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052" name="Google Shape;4052;p4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053" name="Google Shape;4053;p44"/>
            <p:cNvGrpSpPr/>
            <p:nvPr/>
          </p:nvGrpSpPr>
          <p:grpSpPr>
            <a:xfrm>
              <a:off x="4273350" y="2279944"/>
              <a:ext cx="1433821" cy="0"/>
              <a:chOff x="5224975" y="2962250"/>
              <a:chExt cx="1544400" cy="0"/>
            </a:xfrm>
          </p:grpSpPr>
          <p:cxnSp>
            <p:nvCxnSpPr>
              <p:cNvPr id="4054" name="Google Shape;4054;p4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055" name="Google Shape;4055;p4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056" name="Google Shape;4056;p44"/>
          <p:cNvGrpSpPr/>
          <p:nvPr/>
        </p:nvGrpSpPr>
        <p:grpSpPr>
          <a:xfrm>
            <a:off x="2646529" y="3885304"/>
            <a:ext cx="1304609" cy="294074"/>
            <a:chOff x="2658741" y="4097347"/>
            <a:chExt cx="1304609" cy="294074"/>
          </a:xfrm>
        </p:grpSpPr>
        <p:grpSp>
          <p:nvGrpSpPr>
            <p:cNvPr id="4057" name="Google Shape;4057;p44"/>
            <p:cNvGrpSpPr/>
            <p:nvPr/>
          </p:nvGrpSpPr>
          <p:grpSpPr>
            <a:xfrm>
              <a:off x="2658741" y="4097347"/>
              <a:ext cx="118572" cy="294074"/>
              <a:chOff x="3343310" y="4475555"/>
              <a:chExt cx="127717" cy="316753"/>
            </a:xfrm>
          </p:grpSpPr>
          <p:sp>
            <p:nvSpPr>
              <p:cNvPr id="4058" name="Google Shape;4058;p4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44"/>
            <p:cNvGrpSpPr/>
            <p:nvPr/>
          </p:nvGrpSpPr>
          <p:grpSpPr>
            <a:xfrm>
              <a:off x="3815519" y="4098388"/>
              <a:ext cx="147831" cy="291991"/>
              <a:chOff x="3527539" y="4476677"/>
              <a:chExt cx="159232" cy="314510"/>
            </a:xfrm>
          </p:grpSpPr>
          <p:sp>
            <p:nvSpPr>
              <p:cNvPr id="4061" name="Google Shape;4061;p4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44"/>
            <p:cNvGrpSpPr/>
            <p:nvPr/>
          </p:nvGrpSpPr>
          <p:grpSpPr>
            <a:xfrm>
              <a:off x="3511696" y="4098388"/>
              <a:ext cx="147831" cy="291991"/>
              <a:chOff x="3527539" y="4476677"/>
              <a:chExt cx="159232" cy="314510"/>
            </a:xfrm>
          </p:grpSpPr>
          <p:sp>
            <p:nvSpPr>
              <p:cNvPr id="4064" name="Google Shape;4064;p4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44"/>
            <p:cNvGrpSpPr/>
            <p:nvPr/>
          </p:nvGrpSpPr>
          <p:grpSpPr>
            <a:xfrm>
              <a:off x="3207874" y="4098388"/>
              <a:ext cx="147831" cy="291991"/>
              <a:chOff x="3527539" y="4476677"/>
              <a:chExt cx="159232" cy="314510"/>
            </a:xfrm>
          </p:grpSpPr>
          <p:sp>
            <p:nvSpPr>
              <p:cNvPr id="4067" name="Google Shape;4067;p4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44"/>
            <p:cNvGrpSpPr/>
            <p:nvPr/>
          </p:nvGrpSpPr>
          <p:grpSpPr>
            <a:xfrm>
              <a:off x="2933305" y="4097347"/>
              <a:ext cx="118572" cy="294074"/>
              <a:chOff x="3343310" y="4475555"/>
              <a:chExt cx="127717" cy="316753"/>
            </a:xfrm>
          </p:grpSpPr>
          <p:sp>
            <p:nvSpPr>
              <p:cNvPr id="4070" name="Google Shape;4070;p4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2" name="Google Shape;4072;p44"/>
          <p:cNvGrpSpPr/>
          <p:nvPr/>
        </p:nvGrpSpPr>
        <p:grpSpPr>
          <a:xfrm>
            <a:off x="4197138" y="963998"/>
            <a:ext cx="1430711" cy="751237"/>
            <a:chOff x="5159450" y="1919950"/>
            <a:chExt cx="1541050" cy="862500"/>
          </a:xfrm>
        </p:grpSpPr>
        <p:sp>
          <p:nvSpPr>
            <p:cNvPr id="4073" name="Google Shape;4073;p4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074" name="Google Shape;4074;p44"/>
            <p:cNvGrpSpPr/>
            <p:nvPr/>
          </p:nvGrpSpPr>
          <p:grpSpPr>
            <a:xfrm>
              <a:off x="5159450" y="1919950"/>
              <a:ext cx="1541050" cy="862500"/>
              <a:chOff x="5159450" y="1919950"/>
              <a:chExt cx="1541050" cy="862500"/>
            </a:xfrm>
          </p:grpSpPr>
          <p:cxnSp>
            <p:nvCxnSpPr>
              <p:cNvPr id="4075" name="Google Shape;4075;p4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076" name="Google Shape;4076;p4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077" name="Google Shape;4077;p44"/>
          <p:cNvGrpSpPr/>
          <p:nvPr/>
        </p:nvGrpSpPr>
        <p:grpSpPr>
          <a:xfrm>
            <a:off x="4245275" y="2227768"/>
            <a:ext cx="1334436" cy="967914"/>
            <a:chOff x="4294923" y="2439811"/>
            <a:chExt cx="1334436" cy="967914"/>
          </a:xfrm>
        </p:grpSpPr>
        <p:grpSp>
          <p:nvGrpSpPr>
            <p:cNvPr id="4078" name="Google Shape;4078;p44"/>
            <p:cNvGrpSpPr/>
            <p:nvPr/>
          </p:nvGrpSpPr>
          <p:grpSpPr>
            <a:xfrm>
              <a:off x="4960455" y="2469658"/>
              <a:ext cx="668904" cy="885524"/>
              <a:chOff x="4960455" y="2469658"/>
              <a:chExt cx="668904" cy="885524"/>
            </a:xfrm>
          </p:grpSpPr>
          <p:sp>
            <p:nvSpPr>
              <p:cNvPr id="4079" name="Google Shape;4079;p4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44"/>
            <p:cNvGrpSpPr/>
            <p:nvPr/>
          </p:nvGrpSpPr>
          <p:grpSpPr>
            <a:xfrm>
              <a:off x="4294923" y="2469658"/>
              <a:ext cx="668951" cy="885524"/>
              <a:chOff x="4294923" y="2469658"/>
              <a:chExt cx="668951" cy="885524"/>
            </a:xfrm>
          </p:grpSpPr>
          <p:sp>
            <p:nvSpPr>
              <p:cNvPr id="4086" name="Google Shape;4086;p4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2" name="Google Shape;4092;p4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44"/>
          <p:cNvGrpSpPr/>
          <p:nvPr/>
        </p:nvGrpSpPr>
        <p:grpSpPr>
          <a:xfrm>
            <a:off x="4231478" y="3282213"/>
            <a:ext cx="1430949" cy="897289"/>
            <a:chOff x="4351371" y="3547942"/>
            <a:chExt cx="1345130" cy="843475"/>
          </a:xfrm>
        </p:grpSpPr>
        <p:grpSp>
          <p:nvGrpSpPr>
            <p:cNvPr id="4094" name="Google Shape;4094;p44"/>
            <p:cNvGrpSpPr/>
            <p:nvPr/>
          </p:nvGrpSpPr>
          <p:grpSpPr>
            <a:xfrm>
              <a:off x="4351371" y="4209917"/>
              <a:ext cx="1345130" cy="181500"/>
              <a:chOff x="4351371" y="4209917"/>
              <a:chExt cx="1345130" cy="181500"/>
            </a:xfrm>
          </p:grpSpPr>
          <p:sp>
            <p:nvSpPr>
              <p:cNvPr id="4095" name="Google Shape;4095;p4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6" name="Google Shape;4096;p4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097" name="Google Shape;4097;p44"/>
            <p:cNvGrpSpPr/>
            <p:nvPr/>
          </p:nvGrpSpPr>
          <p:grpSpPr>
            <a:xfrm>
              <a:off x="4403010" y="3985221"/>
              <a:ext cx="1109518" cy="181500"/>
              <a:chOff x="4403010" y="3985221"/>
              <a:chExt cx="1109518" cy="181500"/>
            </a:xfrm>
          </p:grpSpPr>
          <p:sp>
            <p:nvSpPr>
              <p:cNvPr id="4098" name="Google Shape;4098;p4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9" name="Google Shape;4099;p4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100" name="Google Shape;4100;p44"/>
            <p:cNvGrpSpPr/>
            <p:nvPr/>
          </p:nvGrpSpPr>
          <p:grpSpPr>
            <a:xfrm>
              <a:off x="4618704" y="3766582"/>
              <a:ext cx="807858" cy="181500"/>
              <a:chOff x="4618704" y="3766582"/>
              <a:chExt cx="807858" cy="181500"/>
            </a:xfrm>
          </p:grpSpPr>
          <p:sp>
            <p:nvSpPr>
              <p:cNvPr id="4101" name="Google Shape;4101;p4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2" name="Google Shape;4102;p4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103" name="Google Shape;4103;p44"/>
            <p:cNvGrpSpPr/>
            <p:nvPr/>
          </p:nvGrpSpPr>
          <p:grpSpPr>
            <a:xfrm>
              <a:off x="4735238" y="3547942"/>
              <a:ext cx="462839" cy="181500"/>
              <a:chOff x="4735238" y="3547942"/>
              <a:chExt cx="462839" cy="181500"/>
            </a:xfrm>
          </p:grpSpPr>
          <p:sp>
            <p:nvSpPr>
              <p:cNvPr id="4104" name="Google Shape;4104;p4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5" name="Google Shape;4105;p4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06" name="Google Shape;4106;p44"/>
          <p:cNvGrpSpPr/>
          <p:nvPr/>
        </p:nvGrpSpPr>
        <p:grpSpPr>
          <a:xfrm>
            <a:off x="7407836" y="2217537"/>
            <a:ext cx="1020955" cy="928853"/>
            <a:chOff x="926675" y="238125"/>
            <a:chExt cx="5755100" cy="5232975"/>
          </a:xfrm>
        </p:grpSpPr>
        <p:sp>
          <p:nvSpPr>
            <p:cNvPr id="4107" name="Google Shape;4107;p4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44"/>
          <p:cNvGrpSpPr/>
          <p:nvPr/>
        </p:nvGrpSpPr>
        <p:grpSpPr>
          <a:xfrm>
            <a:off x="715210" y="2616272"/>
            <a:ext cx="1695374" cy="1560837"/>
            <a:chOff x="727421" y="2828315"/>
            <a:chExt cx="1695374" cy="1560837"/>
          </a:xfrm>
        </p:grpSpPr>
        <p:grpSp>
          <p:nvGrpSpPr>
            <p:cNvPr id="4112" name="Google Shape;4112;p44"/>
            <p:cNvGrpSpPr/>
            <p:nvPr/>
          </p:nvGrpSpPr>
          <p:grpSpPr>
            <a:xfrm>
              <a:off x="727421" y="2828315"/>
              <a:ext cx="1695374" cy="1560837"/>
              <a:chOff x="734799" y="2782450"/>
              <a:chExt cx="1571100" cy="1577400"/>
            </a:xfrm>
          </p:grpSpPr>
          <p:cxnSp>
            <p:nvCxnSpPr>
              <p:cNvPr id="4113" name="Google Shape;4113;p4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114" name="Google Shape;4114;p4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115" name="Google Shape;4115;p44"/>
            <p:cNvGrpSpPr/>
            <p:nvPr/>
          </p:nvGrpSpPr>
          <p:grpSpPr>
            <a:xfrm>
              <a:off x="819108" y="2882501"/>
              <a:ext cx="1556791" cy="1426186"/>
              <a:chOff x="819108" y="2882501"/>
              <a:chExt cx="1556791" cy="1426186"/>
            </a:xfrm>
          </p:grpSpPr>
          <p:grpSp>
            <p:nvGrpSpPr>
              <p:cNvPr id="4116" name="Google Shape;4116;p44"/>
              <p:cNvGrpSpPr/>
              <p:nvPr/>
            </p:nvGrpSpPr>
            <p:grpSpPr>
              <a:xfrm>
                <a:off x="819108" y="2882501"/>
                <a:ext cx="103104" cy="1426186"/>
                <a:chOff x="4674013" y="3100904"/>
                <a:chExt cx="122758" cy="1698043"/>
              </a:xfrm>
            </p:grpSpPr>
            <p:sp>
              <p:nvSpPr>
                <p:cNvPr id="4117" name="Google Shape;4117;p4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44"/>
              <p:cNvGrpSpPr/>
              <p:nvPr/>
            </p:nvGrpSpPr>
            <p:grpSpPr>
              <a:xfrm>
                <a:off x="1062475" y="2882501"/>
                <a:ext cx="103104" cy="1426186"/>
                <a:chOff x="4940438" y="3100904"/>
                <a:chExt cx="122758" cy="1698043"/>
              </a:xfrm>
            </p:grpSpPr>
            <p:sp>
              <p:nvSpPr>
                <p:cNvPr id="4125" name="Google Shape;4125;p4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4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44"/>
              <p:cNvGrpSpPr/>
              <p:nvPr/>
            </p:nvGrpSpPr>
            <p:grpSpPr>
              <a:xfrm>
                <a:off x="1299324" y="2882501"/>
                <a:ext cx="103104" cy="1426186"/>
                <a:chOff x="5206863" y="3100904"/>
                <a:chExt cx="122758" cy="1698043"/>
              </a:xfrm>
            </p:grpSpPr>
            <p:sp>
              <p:nvSpPr>
                <p:cNvPr id="4133" name="Google Shape;4133;p4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44"/>
              <p:cNvGrpSpPr/>
              <p:nvPr/>
            </p:nvGrpSpPr>
            <p:grpSpPr>
              <a:xfrm>
                <a:off x="1786057" y="2882501"/>
                <a:ext cx="103104" cy="1426186"/>
                <a:chOff x="6006138" y="3143629"/>
                <a:chExt cx="122758" cy="1698043"/>
              </a:xfrm>
            </p:grpSpPr>
            <p:sp>
              <p:nvSpPr>
                <p:cNvPr id="4141" name="Google Shape;4141;p4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44"/>
              <p:cNvGrpSpPr/>
              <p:nvPr/>
            </p:nvGrpSpPr>
            <p:grpSpPr>
              <a:xfrm>
                <a:off x="2029422" y="2882501"/>
                <a:ext cx="103104" cy="1426186"/>
                <a:chOff x="6805413" y="3100904"/>
                <a:chExt cx="122758" cy="1698043"/>
              </a:xfrm>
            </p:grpSpPr>
            <p:sp>
              <p:nvSpPr>
                <p:cNvPr id="4149" name="Google Shape;4149;p4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4"/>
              <p:cNvGrpSpPr/>
              <p:nvPr/>
            </p:nvGrpSpPr>
            <p:grpSpPr>
              <a:xfrm>
                <a:off x="2272795" y="2882501"/>
                <a:ext cx="103104" cy="1426186"/>
                <a:chOff x="5206863" y="3100904"/>
                <a:chExt cx="122758" cy="1698043"/>
              </a:xfrm>
            </p:grpSpPr>
            <p:sp>
              <p:nvSpPr>
                <p:cNvPr id="4157" name="Google Shape;4157;p4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44"/>
              <p:cNvGrpSpPr/>
              <p:nvPr/>
            </p:nvGrpSpPr>
            <p:grpSpPr>
              <a:xfrm>
                <a:off x="1542694" y="2882501"/>
                <a:ext cx="103104" cy="1426186"/>
                <a:chOff x="6006138" y="3143629"/>
                <a:chExt cx="122758" cy="1698043"/>
              </a:xfrm>
            </p:grpSpPr>
            <p:sp>
              <p:nvSpPr>
                <p:cNvPr id="4165" name="Google Shape;4165;p4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2" name="Google Shape;4172;p44"/>
          <p:cNvGrpSpPr/>
          <p:nvPr/>
        </p:nvGrpSpPr>
        <p:grpSpPr>
          <a:xfrm>
            <a:off x="5671260" y="3305994"/>
            <a:ext cx="2749952" cy="870677"/>
            <a:chOff x="238125" y="1725700"/>
            <a:chExt cx="7139025" cy="2260325"/>
          </a:xfrm>
        </p:grpSpPr>
        <p:sp>
          <p:nvSpPr>
            <p:cNvPr id="4173" name="Google Shape;4173;p4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44"/>
          <p:cNvGrpSpPr/>
          <p:nvPr/>
        </p:nvGrpSpPr>
        <p:grpSpPr>
          <a:xfrm>
            <a:off x="5941424" y="2247740"/>
            <a:ext cx="1105452" cy="916747"/>
            <a:chOff x="5249100" y="1210600"/>
            <a:chExt cx="3502700" cy="2904775"/>
          </a:xfrm>
        </p:grpSpPr>
        <p:sp>
          <p:nvSpPr>
            <p:cNvPr id="4184" name="Google Shape;4184;p4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8" name="Google Shape;4188;p4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189" name="Google Shape;4189;p4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190" name="Google Shape;4190;p4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191" name="Google Shape;4191;p4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192" name="Google Shape;4192;p4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44"/>
          <p:cNvGrpSpPr/>
          <p:nvPr/>
        </p:nvGrpSpPr>
        <p:grpSpPr>
          <a:xfrm>
            <a:off x="7123972" y="967158"/>
            <a:ext cx="1304650" cy="1124856"/>
            <a:chOff x="7287122" y="1165658"/>
            <a:chExt cx="1219413" cy="1051365"/>
          </a:xfrm>
        </p:grpSpPr>
        <p:grpSp>
          <p:nvGrpSpPr>
            <p:cNvPr id="4194" name="Google Shape;4194;p44"/>
            <p:cNvGrpSpPr/>
            <p:nvPr/>
          </p:nvGrpSpPr>
          <p:grpSpPr>
            <a:xfrm>
              <a:off x="7287122" y="1969723"/>
              <a:ext cx="1219413" cy="247300"/>
              <a:chOff x="7287122" y="1969723"/>
              <a:chExt cx="1219413" cy="247300"/>
            </a:xfrm>
          </p:grpSpPr>
          <p:sp>
            <p:nvSpPr>
              <p:cNvPr id="4195" name="Google Shape;4195;p4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6" name="Google Shape;4196;p44"/>
              <p:cNvGrpSpPr/>
              <p:nvPr/>
            </p:nvGrpSpPr>
            <p:grpSpPr>
              <a:xfrm>
                <a:off x="7287122" y="2063892"/>
                <a:ext cx="1151753" cy="73428"/>
                <a:chOff x="7287122" y="2063892"/>
                <a:chExt cx="1151753" cy="73428"/>
              </a:xfrm>
            </p:grpSpPr>
            <p:sp>
              <p:nvSpPr>
                <p:cNvPr id="4197" name="Google Shape;4197;p4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8" name="Google Shape;4198;p4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199" name="Google Shape;4199;p44"/>
            <p:cNvGrpSpPr/>
            <p:nvPr/>
          </p:nvGrpSpPr>
          <p:grpSpPr>
            <a:xfrm>
              <a:off x="7287122" y="1712201"/>
              <a:ext cx="1219403" cy="246767"/>
              <a:chOff x="7287122" y="1712201"/>
              <a:chExt cx="1219403" cy="246767"/>
            </a:xfrm>
          </p:grpSpPr>
          <p:sp>
            <p:nvSpPr>
              <p:cNvPr id="4200" name="Google Shape;4200;p4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1" name="Google Shape;4201;p44"/>
              <p:cNvGrpSpPr/>
              <p:nvPr/>
            </p:nvGrpSpPr>
            <p:grpSpPr>
              <a:xfrm>
                <a:off x="7287122" y="1842861"/>
                <a:ext cx="1005303" cy="73419"/>
                <a:chOff x="7287122" y="1842861"/>
                <a:chExt cx="1005303" cy="73419"/>
              </a:xfrm>
            </p:grpSpPr>
            <p:sp>
              <p:nvSpPr>
                <p:cNvPr id="4202" name="Google Shape;4202;p4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3" name="Google Shape;4203;p4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204" name="Google Shape;4204;p44"/>
            <p:cNvGrpSpPr/>
            <p:nvPr/>
          </p:nvGrpSpPr>
          <p:grpSpPr>
            <a:xfrm>
              <a:off x="7287122" y="1447520"/>
              <a:ext cx="1219403" cy="286667"/>
              <a:chOff x="7287122" y="1447520"/>
              <a:chExt cx="1219403" cy="286667"/>
            </a:xfrm>
          </p:grpSpPr>
          <p:sp>
            <p:nvSpPr>
              <p:cNvPr id="4205" name="Google Shape;4205;p4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6" name="Google Shape;4206;p44"/>
              <p:cNvGrpSpPr/>
              <p:nvPr/>
            </p:nvGrpSpPr>
            <p:grpSpPr>
              <a:xfrm>
                <a:off x="7287122" y="1581977"/>
                <a:ext cx="852803" cy="73428"/>
                <a:chOff x="7287122" y="1581977"/>
                <a:chExt cx="852803" cy="73428"/>
              </a:xfrm>
            </p:grpSpPr>
            <p:sp>
              <p:nvSpPr>
                <p:cNvPr id="4207" name="Google Shape;4207;p4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8" name="Google Shape;4208;p4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209" name="Google Shape;4209;p44"/>
            <p:cNvGrpSpPr/>
            <p:nvPr/>
          </p:nvGrpSpPr>
          <p:grpSpPr>
            <a:xfrm>
              <a:off x="7287122" y="1165658"/>
              <a:ext cx="1219403" cy="344253"/>
              <a:chOff x="7287122" y="1165658"/>
              <a:chExt cx="1219403" cy="344253"/>
            </a:xfrm>
          </p:grpSpPr>
          <p:sp>
            <p:nvSpPr>
              <p:cNvPr id="4210" name="Google Shape;4210;p4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1" name="Google Shape;4211;p44"/>
              <p:cNvGrpSpPr/>
              <p:nvPr/>
            </p:nvGrpSpPr>
            <p:grpSpPr>
              <a:xfrm>
                <a:off x="7287122" y="1341025"/>
                <a:ext cx="695703" cy="73419"/>
                <a:chOff x="7287122" y="1341025"/>
                <a:chExt cx="695703" cy="73419"/>
              </a:xfrm>
            </p:grpSpPr>
            <p:sp>
              <p:nvSpPr>
                <p:cNvPr id="4212" name="Google Shape;4212;p4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3" name="Google Shape;4213;p4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214" name="Google Shape;4214;p44"/>
          <p:cNvGrpSpPr/>
          <p:nvPr/>
        </p:nvGrpSpPr>
        <p:grpSpPr>
          <a:xfrm>
            <a:off x="5790464" y="973181"/>
            <a:ext cx="1397729" cy="1098540"/>
            <a:chOff x="5900602" y="1193063"/>
            <a:chExt cx="1299851" cy="1021707"/>
          </a:xfrm>
        </p:grpSpPr>
        <p:grpSp>
          <p:nvGrpSpPr>
            <p:cNvPr id="4215" name="Google Shape;4215;p44"/>
            <p:cNvGrpSpPr/>
            <p:nvPr/>
          </p:nvGrpSpPr>
          <p:grpSpPr>
            <a:xfrm>
              <a:off x="6520337" y="1193063"/>
              <a:ext cx="341815" cy="799959"/>
              <a:chOff x="6520337" y="1193063"/>
              <a:chExt cx="341815" cy="799959"/>
            </a:xfrm>
          </p:grpSpPr>
          <p:grpSp>
            <p:nvGrpSpPr>
              <p:cNvPr id="4216" name="Google Shape;4216;p44"/>
              <p:cNvGrpSpPr/>
              <p:nvPr/>
            </p:nvGrpSpPr>
            <p:grpSpPr>
              <a:xfrm>
                <a:off x="6520337" y="1589527"/>
                <a:ext cx="213950" cy="403494"/>
                <a:chOff x="6520337" y="1589527"/>
                <a:chExt cx="213950" cy="403494"/>
              </a:xfrm>
            </p:grpSpPr>
            <p:sp>
              <p:nvSpPr>
                <p:cNvPr id="4217" name="Google Shape;4217;p4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44"/>
              <p:cNvGrpSpPr/>
              <p:nvPr/>
            </p:nvGrpSpPr>
            <p:grpSpPr>
              <a:xfrm>
                <a:off x="6577204" y="1193063"/>
                <a:ext cx="284947" cy="464512"/>
                <a:chOff x="6577204" y="1193063"/>
                <a:chExt cx="284947" cy="464512"/>
              </a:xfrm>
            </p:grpSpPr>
            <p:sp>
              <p:nvSpPr>
                <p:cNvPr id="4220" name="Google Shape;4220;p4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1" name="Google Shape;4221;p4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222" name="Google Shape;4222;p44"/>
            <p:cNvGrpSpPr/>
            <p:nvPr/>
          </p:nvGrpSpPr>
          <p:grpSpPr>
            <a:xfrm>
              <a:off x="6238903" y="1193063"/>
              <a:ext cx="300475" cy="900152"/>
              <a:chOff x="6238903" y="1193063"/>
              <a:chExt cx="300475" cy="900152"/>
            </a:xfrm>
          </p:grpSpPr>
          <p:grpSp>
            <p:nvGrpSpPr>
              <p:cNvPr id="4223" name="Google Shape;4223;p44"/>
              <p:cNvGrpSpPr/>
              <p:nvPr/>
            </p:nvGrpSpPr>
            <p:grpSpPr>
              <a:xfrm>
                <a:off x="6290865" y="1489315"/>
                <a:ext cx="248514" cy="603900"/>
                <a:chOff x="6290865" y="1489315"/>
                <a:chExt cx="248514" cy="603900"/>
              </a:xfrm>
            </p:grpSpPr>
            <p:sp>
              <p:nvSpPr>
                <p:cNvPr id="4224" name="Google Shape;4224;p4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44"/>
              <p:cNvGrpSpPr/>
              <p:nvPr/>
            </p:nvGrpSpPr>
            <p:grpSpPr>
              <a:xfrm>
                <a:off x="6238903" y="1193063"/>
                <a:ext cx="284947" cy="333087"/>
                <a:chOff x="6238903" y="1193063"/>
                <a:chExt cx="284947" cy="333087"/>
              </a:xfrm>
            </p:grpSpPr>
            <p:sp>
              <p:nvSpPr>
                <p:cNvPr id="4227" name="Google Shape;4227;p4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8" name="Google Shape;4228;p4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229" name="Google Shape;4229;p44"/>
            <p:cNvGrpSpPr/>
            <p:nvPr/>
          </p:nvGrpSpPr>
          <p:grpSpPr>
            <a:xfrm>
              <a:off x="5900602" y="1193063"/>
              <a:ext cx="444345" cy="1021707"/>
              <a:chOff x="5900602" y="1193063"/>
              <a:chExt cx="444345" cy="1021707"/>
            </a:xfrm>
          </p:grpSpPr>
          <p:grpSp>
            <p:nvGrpSpPr>
              <p:cNvPr id="4230" name="Google Shape;4230;p44"/>
              <p:cNvGrpSpPr/>
              <p:nvPr/>
            </p:nvGrpSpPr>
            <p:grpSpPr>
              <a:xfrm>
                <a:off x="6046501" y="1367785"/>
                <a:ext cx="298446" cy="846986"/>
                <a:chOff x="6046501" y="1367785"/>
                <a:chExt cx="298446" cy="846986"/>
              </a:xfrm>
            </p:grpSpPr>
            <p:sp>
              <p:nvSpPr>
                <p:cNvPr id="4231" name="Google Shape;4231;p4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4"/>
              <p:cNvGrpSpPr/>
              <p:nvPr/>
            </p:nvGrpSpPr>
            <p:grpSpPr>
              <a:xfrm>
                <a:off x="5900602" y="1193063"/>
                <a:ext cx="284947" cy="182312"/>
                <a:chOff x="5900602" y="1193063"/>
                <a:chExt cx="284947" cy="182312"/>
              </a:xfrm>
            </p:grpSpPr>
            <p:sp>
              <p:nvSpPr>
                <p:cNvPr id="4234" name="Google Shape;4234;p4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5" name="Google Shape;4235;p4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236" name="Google Shape;4236;p44"/>
            <p:cNvGrpSpPr/>
            <p:nvPr/>
          </p:nvGrpSpPr>
          <p:grpSpPr>
            <a:xfrm>
              <a:off x="6738300" y="1193063"/>
              <a:ext cx="462153" cy="707634"/>
              <a:chOff x="6738300" y="1193063"/>
              <a:chExt cx="462153" cy="707634"/>
            </a:xfrm>
          </p:grpSpPr>
          <p:grpSp>
            <p:nvGrpSpPr>
              <p:cNvPr id="4237" name="Google Shape;4237;p44"/>
              <p:cNvGrpSpPr/>
              <p:nvPr/>
            </p:nvGrpSpPr>
            <p:grpSpPr>
              <a:xfrm>
                <a:off x="6915505" y="1193063"/>
                <a:ext cx="284947" cy="597387"/>
                <a:chOff x="6915505" y="1193063"/>
                <a:chExt cx="284947" cy="597387"/>
              </a:xfrm>
            </p:grpSpPr>
            <p:sp>
              <p:nvSpPr>
                <p:cNvPr id="4238" name="Google Shape;4238;p4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9" name="Google Shape;4239;p4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240" name="Google Shape;4240;p44"/>
              <p:cNvGrpSpPr/>
              <p:nvPr/>
            </p:nvGrpSpPr>
            <p:grpSpPr>
              <a:xfrm>
                <a:off x="6738300" y="1684725"/>
                <a:ext cx="230066" cy="215971"/>
                <a:chOff x="6738300" y="1684725"/>
                <a:chExt cx="230066" cy="215971"/>
              </a:xfrm>
            </p:grpSpPr>
            <p:sp>
              <p:nvSpPr>
                <p:cNvPr id="4241" name="Google Shape;4241;p4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246" name="Shape 4246"/>
        <p:cNvGrpSpPr/>
        <p:nvPr/>
      </p:nvGrpSpPr>
      <p:grpSpPr>
        <a:xfrm>
          <a:off x="0" y="0"/>
          <a:ext cx="0" cy="0"/>
          <a:chOff x="0" y="0"/>
          <a:chExt cx="0" cy="0"/>
        </a:xfrm>
      </p:grpSpPr>
      <p:grpSp>
        <p:nvGrpSpPr>
          <p:cNvPr id="4247" name="Google Shape;4247;p45"/>
          <p:cNvGrpSpPr/>
          <p:nvPr/>
        </p:nvGrpSpPr>
        <p:grpSpPr>
          <a:xfrm>
            <a:off x="821785" y="2307635"/>
            <a:ext cx="339235" cy="298186"/>
            <a:chOff x="898875" y="244725"/>
            <a:chExt cx="481800" cy="423500"/>
          </a:xfrm>
        </p:grpSpPr>
        <p:sp>
          <p:nvSpPr>
            <p:cNvPr id="4248" name="Google Shape;4248;p4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9" name="Google Shape;4249;p4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0" name="Google Shape;4250;p4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1" name="Google Shape;4251;p4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2" name="Google Shape;4252;p4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3" name="Google Shape;4253;p4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4" name="Google Shape;4254;p45"/>
          <p:cNvGrpSpPr/>
          <p:nvPr/>
        </p:nvGrpSpPr>
        <p:grpSpPr>
          <a:xfrm>
            <a:off x="1260167" y="2287103"/>
            <a:ext cx="298169" cy="339253"/>
            <a:chOff x="1529350" y="258825"/>
            <a:chExt cx="423475" cy="481825"/>
          </a:xfrm>
        </p:grpSpPr>
        <p:sp>
          <p:nvSpPr>
            <p:cNvPr id="4255" name="Google Shape;4255;p4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6" name="Google Shape;4256;p4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7" name="Google Shape;4257;p45"/>
          <p:cNvGrpSpPr/>
          <p:nvPr/>
        </p:nvGrpSpPr>
        <p:grpSpPr>
          <a:xfrm>
            <a:off x="2102437" y="2287102"/>
            <a:ext cx="298169" cy="339253"/>
            <a:chOff x="2707500" y="249400"/>
            <a:chExt cx="423475" cy="481825"/>
          </a:xfrm>
        </p:grpSpPr>
        <p:sp>
          <p:nvSpPr>
            <p:cNvPr id="4258" name="Google Shape;4258;p4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9" name="Google Shape;4259;p4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0" name="Google Shape;4260;p45"/>
          <p:cNvGrpSpPr/>
          <p:nvPr/>
        </p:nvGrpSpPr>
        <p:grpSpPr>
          <a:xfrm>
            <a:off x="2516052" y="2287428"/>
            <a:ext cx="305386" cy="338602"/>
            <a:chOff x="3300325" y="249875"/>
            <a:chExt cx="433725" cy="480900"/>
          </a:xfrm>
        </p:grpSpPr>
        <p:sp>
          <p:nvSpPr>
            <p:cNvPr id="4261" name="Google Shape;4261;p4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2" name="Google Shape;4262;p4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3" name="Google Shape;4263;p4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4" name="Google Shape;4264;p4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5" name="Google Shape;4265;p4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6" name="Google Shape;4266;p4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7" name="Google Shape;4267;p45"/>
          <p:cNvGrpSpPr/>
          <p:nvPr/>
        </p:nvGrpSpPr>
        <p:grpSpPr>
          <a:xfrm>
            <a:off x="1653142" y="2367273"/>
            <a:ext cx="340890" cy="178912"/>
            <a:chOff x="2084325" y="363300"/>
            <a:chExt cx="484150" cy="254100"/>
          </a:xfrm>
        </p:grpSpPr>
        <p:sp>
          <p:nvSpPr>
            <p:cNvPr id="4268" name="Google Shape;4268;p4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9" name="Google Shape;4269;p4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0" name="Google Shape;4270;p45"/>
          <p:cNvGrpSpPr/>
          <p:nvPr/>
        </p:nvGrpSpPr>
        <p:grpSpPr>
          <a:xfrm>
            <a:off x="2905137" y="2287349"/>
            <a:ext cx="352349" cy="338760"/>
            <a:chOff x="3854700" y="249750"/>
            <a:chExt cx="500425" cy="481125"/>
          </a:xfrm>
        </p:grpSpPr>
        <p:sp>
          <p:nvSpPr>
            <p:cNvPr id="4271" name="Google Shape;4271;p4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2" name="Google Shape;4272;p4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3" name="Google Shape;4273;p4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4" name="Google Shape;4274;p4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5" name="Google Shape;4275;p4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6" name="Google Shape;4276;p4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7" name="Google Shape;4277;p4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8" name="Google Shape;4278;p4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9" name="Google Shape;4279;p45"/>
          <p:cNvGrpSpPr/>
          <p:nvPr/>
        </p:nvGrpSpPr>
        <p:grpSpPr>
          <a:xfrm>
            <a:off x="3323126" y="2287349"/>
            <a:ext cx="352349" cy="338760"/>
            <a:chOff x="4447550" y="249750"/>
            <a:chExt cx="500425" cy="481125"/>
          </a:xfrm>
        </p:grpSpPr>
        <p:sp>
          <p:nvSpPr>
            <p:cNvPr id="4280" name="Google Shape;4280;p4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1" name="Google Shape;4281;p4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2" name="Google Shape;4282;p45"/>
          <p:cNvGrpSpPr/>
          <p:nvPr/>
        </p:nvGrpSpPr>
        <p:grpSpPr>
          <a:xfrm>
            <a:off x="3752328" y="2287102"/>
            <a:ext cx="339253" cy="339253"/>
            <a:chOff x="5049725" y="249400"/>
            <a:chExt cx="481825" cy="481825"/>
          </a:xfrm>
        </p:grpSpPr>
        <p:sp>
          <p:nvSpPr>
            <p:cNvPr id="4283" name="Google Shape;4283;p4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4" name="Google Shape;4284;p4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5" name="Google Shape;4285;p45"/>
          <p:cNvGrpSpPr/>
          <p:nvPr/>
        </p:nvGrpSpPr>
        <p:grpSpPr>
          <a:xfrm>
            <a:off x="4166269" y="2287102"/>
            <a:ext cx="339253" cy="339253"/>
            <a:chOff x="5660400" y="238125"/>
            <a:chExt cx="481825" cy="481825"/>
          </a:xfrm>
        </p:grpSpPr>
        <p:sp>
          <p:nvSpPr>
            <p:cNvPr id="4286" name="Google Shape;4286;p4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7" name="Google Shape;4287;p4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8" name="Google Shape;4288;p45"/>
          <p:cNvGrpSpPr/>
          <p:nvPr/>
        </p:nvGrpSpPr>
        <p:grpSpPr>
          <a:xfrm>
            <a:off x="4582955" y="2287102"/>
            <a:ext cx="339253" cy="339253"/>
            <a:chOff x="6235400" y="249400"/>
            <a:chExt cx="481825" cy="481825"/>
          </a:xfrm>
        </p:grpSpPr>
        <p:sp>
          <p:nvSpPr>
            <p:cNvPr id="4289" name="Google Shape;4289;p4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0" name="Google Shape;4290;p4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1" name="Google Shape;4291;p4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2" name="Google Shape;4292;p4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3" name="Google Shape;4293;p4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94" name="Google Shape;4294;p45"/>
          <p:cNvGrpSpPr/>
          <p:nvPr/>
        </p:nvGrpSpPr>
        <p:grpSpPr>
          <a:xfrm>
            <a:off x="821301" y="2731810"/>
            <a:ext cx="340204" cy="298116"/>
            <a:chOff x="899850" y="871450"/>
            <a:chExt cx="483175" cy="423400"/>
          </a:xfrm>
        </p:grpSpPr>
        <p:sp>
          <p:nvSpPr>
            <p:cNvPr id="4295" name="Google Shape;4295;p4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6" name="Google Shape;4296;p4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7" name="Google Shape;4297;p4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8" name="Google Shape;4298;p4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99" name="Google Shape;4299;p4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00" name="Google Shape;4300;p45"/>
          <p:cNvGrpSpPr/>
          <p:nvPr/>
        </p:nvGrpSpPr>
        <p:grpSpPr>
          <a:xfrm>
            <a:off x="1653301" y="2711232"/>
            <a:ext cx="340573" cy="339271"/>
            <a:chOff x="2085450" y="842250"/>
            <a:chExt cx="483700" cy="481850"/>
          </a:xfrm>
        </p:grpSpPr>
        <p:sp>
          <p:nvSpPr>
            <p:cNvPr id="4301" name="Google Shape;4301;p4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2" name="Google Shape;4302;p4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3" name="Google Shape;4303;p4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04" name="Google Shape;4304;p45"/>
          <p:cNvGrpSpPr/>
          <p:nvPr/>
        </p:nvGrpSpPr>
        <p:grpSpPr>
          <a:xfrm>
            <a:off x="2081868" y="2711241"/>
            <a:ext cx="339306" cy="339253"/>
            <a:chOff x="2685825" y="840375"/>
            <a:chExt cx="481900" cy="481825"/>
          </a:xfrm>
        </p:grpSpPr>
        <p:sp>
          <p:nvSpPr>
            <p:cNvPr id="4305" name="Google Shape;4305;p4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6" name="Google Shape;4306;p4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07" name="Google Shape;4307;p45"/>
          <p:cNvGrpSpPr/>
          <p:nvPr/>
        </p:nvGrpSpPr>
        <p:grpSpPr>
          <a:xfrm>
            <a:off x="2493529" y="2710924"/>
            <a:ext cx="350431" cy="339887"/>
            <a:chOff x="3270675" y="841800"/>
            <a:chExt cx="497700" cy="482725"/>
          </a:xfrm>
        </p:grpSpPr>
        <p:sp>
          <p:nvSpPr>
            <p:cNvPr id="4308" name="Google Shape;4308;p4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9" name="Google Shape;4309;p4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0" name="Google Shape;4310;p4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11" name="Google Shape;4311;p4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12" name="Google Shape;4312;p45"/>
          <p:cNvGrpSpPr/>
          <p:nvPr/>
        </p:nvGrpSpPr>
        <p:grpSpPr>
          <a:xfrm>
            <a:off x="3329675" y="2731783"/>
            <a:ext cx="339253" cy="298169"/>
            <a:chOff x="4467200" y="877100"/>
            <a:chExt cx="481825" cy="423475"/>
          </a:xfrm>
        </p:grpSpPr>
        <p:sp>
          <p:nvSpPr>
            <p:cNvPr id="4313" name="Google Shape;4313;p4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4" name="Google Shape;4314;p4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5" name="Google Shape;4315;p4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6" name="Google Shape;4316;p4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17" name="Google Shape;4317;p45"/>
          <p:cNvGrpSpPr/>
          <p:nvPr/>
        </p:nvGrpSpPr>
        <p:grpSpPr>
          <a:xfrm>
            <a:off x="3744565" y="2711232"/>
            <a:ext cx="354778" cy="339271"/>
            <a:chOff x="5045500" y="842250"/>
            <a:chExt cx="503875" cy="481850"/>
          </a:xfrm>
        </p:grpSpPr>
        <p:sp>
          <p:nvSpPr>
            <p:cNvPr id="4318" name="Google Shape;4318;p4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9" name="Google Shape;4319;p4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20" name="Google Shape;4320;p45"/>
          <p:cNvGrpSpPr/>
          <p:nvPr/>
        </p:nvGrpSpPr>
        <p:grpSpPr>
          <a:xfrm>
            <a:off x="4167413" y="2737451"/>
            <a:ext cx="336965" cy="286833"/>
            <a:chOff x="5645200" y="879425"/>
            <a:chExt cx="478575" cy="407375"/>
          </a:xfrm>
        </p:grpSpPr>
        <p:sp>
          <p:nvSpPr>
            <p:cNvPr id="4321" name="Google Shape;4321;p4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2" name="Google Shape;4322;p4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3" name="Google Shape;4323;p4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4" name="Google Shape;4324;p4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5" name="Google Shape;4325;p4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6" name="Google Shape;4326;p4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27" name="Google Shape;4327;p45"/>
          <p:cNvGrpSpPr/>
          <p:nvPr/>
        </p:nvGrpSpPr>
        <p:grpSpPr>
          <a:xfrm>
            <a:off x="4603488" y="2711241"/>
            <a:ext cx="298186" cy="339253"/>
            <a:chOff x="6264525" y="842250"/>
            <a:chExt cx="423500" cy="481825"/>
          </a:xfrm>
        </p:grpSpPr>
        <p:sp>
          <p:nvSpPr>
            <p:cNvPr id="4328" name="Google Shape;4328;p4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9" name="Google Shape;4329;p4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0" name="Google Shape;4330;p4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1" name="Google Shape;4331;p4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2" name="Google Shape;4332;p4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3" name="Google Shape;4333;p4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4" name="Google Shape;4334;p4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35" name="Google Shape;4335;p45"/>
          <p:cNvGrpSpPr/>
          <p:nvPr/>
        </p:nvGrpSpPr>
        <p:grpSpPr>
          <a:xfrm>
            <a:off x="821776" y="3125895"/>
            <a:ext cx="339253" cy="339253"/>
            <a:chOff x="900750" y="1436075"/>
            <a:chExt cx="481825" cy="481825"/>
          </a:xfrm>
        </p:grpSpPr>
        <p:sp>
          <p:nvSpPr>
            <p:cNvPr id="4336" name="Google Shape;4336;p4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7" name="Google Shape;4337;p4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8" name="Google Shape;4338;p4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9" name="Google Shape;4339;p4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40" name="Google Shape;4340;p45"/>
          <p:cNvGrpSpPr/>
          <p:nvPr/>
        </p:nvGrpSpPr>
        <p:grpSpPr>
          <a:xfrm>
            <a:off x="1239624" y="3186183"/>
            <a:ext cx="339253" cy="218676"/>
            <a:chOff x="1492675" y="1520750"/>
            <a:chExt cx="481825" cy="310575"/>
          </a:xfrm>
        </p:grpSpPr>
        <p:sp>
          <p:nvSpPr>
            <p:cNvPr id="4341" name="Google Shape;4341;p4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2" name="Google Shape;4342;p4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43" name="Google Shape;4343;p45"/>
          <p:cNvGrpSpPr/>
          <p:nvPr/>
        </p:nvGrpSpPr>
        <p:grpSpPr>
          <a:xfrm>
            <a:off x="1647421" y="3125877"/>
            <a:ext cx="352332" cy="339288"/>
            <a:chOff x="2071000" y="1435025"/>
            <a:chExt cx="500400" cy="481875"/>
          </a:xfrm>
        </p:grpSpPr>
        <p:sp>
          <p:nvSpPr>
            <p:cNvPr id="4344" name="Google Shape;4344;p4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5" name="Google Shape;4345;p4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6" name="Google Shape;4346;p4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47" name="Google Shape;4347;p45"/>
          <p:cNvGrpSpPr/>
          <p:nvPr/>
        </p:nvGrpSpPr>
        <p:grpSpPr>
          <a:xfrm>
            <a:off x="2073509" y="3167747"/>
            <a:ext cx="351874" cy="297623"/>
            <a:chOff x="2678350" y="1464650"/>
            <a:chExt cx="499750" cy="422700"/>
          </a:xfrm>
        </p:grpSpPr>
        <p:sp>
          <p:nvSpPr>
            <p:cNvPr id="4348" name="Google Shape;4348;p4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9" name="Google Shape;4349;p4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0" name="Google Shape;4350;p4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51" name="Google Shape;4351;p45"/>
          <p:cNvGrpSpPr/>
          <p:nvPr/>
        </p:nvGrpSpPr>
        <p:grpSpPr>
          <a:xfrm>
            <a:off x="2499118" y="3125895"/>
            <a:ext cx="339253" cy="339253"/>
            <a:chOff x="3271200" y="1435075"/>
            <a:chExt cx="481825" cy="481825"/>
          </a:xfrm>
        </p:grpSpPr>
        <p:sp>
          <p:nvSpPr>
            <p:cNvPr id="4352" name="Google Shape;4352;p4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3" name="Google Shape;4353;p4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54" name="Google Shape;4354;p45"/>
          <p:cNvGrpSpPr/>
          <p:nvPr/>
        </p:nvGrpSpPr>
        <p:grpSpPr>
          <a:xfrm>
            <a:off x="2909591" y="3125877"/>
            <a:ext cx="343442" cy="339288"/>
            <a:chOff x="3858100" y="1435075"/>
            <a:chExt cx="487775" cy="481875"/>
          </a:xfrm>
        </p:grpSpPr>
        <p:sp>
          <p:nvSpPr>
            <p:cNvPr id="4355" name="Google Shape;4355;p4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6" name="Google Shape;4356;p4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7" name="Google Shape;4357;p4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8" name="Google Shape;4358;p4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9" name="Google Shape;4359;p4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60" name="Google Shape;4360;p45"/>
          <p:cNvGrpSpPr/>
          <p:nvPr/>
        </p:nvGrpSpPr>
        <p:grpSpPr>
          <a:xfrm>
            <a:off x="3329674" y="3125895"/>
            <a:ext cx="339253" cy="339253"/>
            <a:chOff x="4456875" y="1435075"/>
            <a:chExt cx="481825" cy="481825"/>
          </a:xfrm>
        </p:grpSpPr>
        <p:sp>
          <p:nvSpPr>
            <p:cNvPr id="4361" name="Google Shape;4361;p4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2" name="Google Shape;4362;p4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3" name="Google Shape;4363;p4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4" name="Google Shape;4364;p4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5" name="Google Shape;4365;p4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6" name="Google Shape;4366;p4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7" name="Google Shape;4367;p4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8" name="Google Shape;4368;p4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9" name="Google Shape;4369;p4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0" name="Google Shape;4370;p4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1" name="Google Shape;4371;p4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2" name="Google Shape;4372;p4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3" name="Google Shape;4373;p4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4" name="Google Shape;4374;p4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5" name="Google Shape;4375;p4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6" name="Google Shape;4376;p4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7" name="Google Shape;4377;p4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8" name="Google Shape;4378;p4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9" name="Google Shape;4379;p4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80" name="Google Shape;4380;p45"/>
          <p:cNvGrpSpPr/>
          <p:nvPr/>
        </p:nvGrpSpPr>
        <p:grpSpPr>
          <a:xfrm>
            <a:off x="3750665" y="3125886"/>
            <a:ext cx="342580" cy="339271"/>
            <a:chOff x="5049725" y="1435050"/>
            <a:chExt cx="486550" cy="481850"/>
          </a:xfrm>
        </p:grpSpPr>
        <p:sp>
          <p:nvSpPr>
            <p:cNvPr id="4381" name="Google Shape;4381;p4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2" name="Google Shape;4382;p4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3" name="Google Shape;4383;p4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4" name="Google Shape;4384;p4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85" name="Google Shape;4385;p45"/>
          <p:cNvGrpSpPr/>
          <p:nvPr/>
        </p:nvGrpSpPr>
        <p:grpSpPr>
          <a:xfrm>
            <a:off x="4166216" y="3125895"/>
            <a:ext cx="339359" cy="339253"/>
            <a:chOff x="5642475" y="1435075"/>
            <a:chExt cx="481975" cy="481825"/>
          </a:xfrm>
        </p:grpSpPr>
        <p:sp>
          <p:nvSpPr>
            <p:cNvPr id="4386" name="Google Shape;4386;p4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7" name="Google Shape;4387;p4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8" name="Google Shape;4388;p4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89" name="Google Shape;4389;p45"/>
          <p:cNvGrpSpPr/>
          <p:nvPr/>
        </p:nvGrpSpPr>
        <p:grpSpPr>
          <a:xfrm>
            <a:off x="4580702" y="3125886"/>
            <a:ext cx="343759" cy="339271"/>
            <a:chOff x="6232000" y="1435050"/>
            <a:chExt cx="488225" cy="481850"/>
          </a:xfrm>
        </p:grpSpPr>
        <p:sp>
          <p:nvSpPr>
            <p:cNvPr id="4390" name="Google Shape;4390;p4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1" name="Google Shape;4391;p4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2" name="Google Shape;4392;p4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3" name="Google Shape;4393;p4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4" name="Google Shape;4394;p4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95" name="Google Shape;4395;p45"/>
          <p:cNvGrpSpPr/>
          <p:nvPr/>
        </p:nvGrpSpPr>
        <p:grpSpPr>
          <a:xfrm>
            <a:off x="841438" y="3539545"/>
            <a:ext cx="299929" cy="337792"/>
            <a:chOff x="924450" y="2028975"/>
            <a:chExt cx="425975" cy="479750"/>
          </a:xfrm>
        </p:grpSpPr>
        <p:sp>
          <p:nvSpPr>
            <p:cNvPr id="4396" name="Google Shape;4396;p4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7" name="Google Shape;4397;p4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8" name="Google Shape;4398;p4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99" name="Google Shape;4399;p45"/>
          <p:cNvGrpSpPr/>
          <p:nvPr/>
        </p:nvGrpSpPr>
        <p:grpSpPr>
          <a:xfrm>
            <a:off x="1653934" y="3559347"/>
            <a:ext cx="339306" cy="298186"/>
            <a:chOff x="2085450" y="2057100"/>
            <a:chExt cx="481900" cy="423500"/>
          </a:xfrm>
        </p:grpSpPr>
        <p:sp>
          <p:nvSpPr>
            <p:cNvPr id="4400" name="Google Shape;4400;p4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1" name="Google Shape;4401;p4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2" name="Google Shape;4402;p4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3" name="Google Shape;4403;p45"/>
          <p:cNvGrpSpPr/>
          <p:nvPr/>
        </p:nvGrpSpPr>
        <p:grpSpPr>
          <a:xfrm>
            <a:off x="2081868" y="3582592"/>
            <a:ext cx="339306" cy="251698"/>
            <a:chOff x="2678275" y="2090100"/>
            <a:chExt cx="481900" cy="357475"/>
          </a:xfrm>
        </p:grpSpPr>
        <p:sp>
          <p:nvSpPr>
            <p:cNvPr id="4404" name="Google Shape;4404;p4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5" name="Google Shape;4405;p4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6" name="Google Shape;4406;p4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7" name="Google Shape;4407;p4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8" name="Google Shape;4408;p4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9" name="Google Shape;4409;p45"/>
          <p:cNvGrpSpPr/>
          <p:nvPr/>
        </p:nvGrpSpPr>
        <p:grpSpPr>
          <a:xfrm>
            <a:off x="2559072" y="3594790"/>
            <a:ext cx="219345" cy="227301"/>
            <a:chOff x="3357325" y="2093500"/>
            <a:chExt cx="311525" cy="322825"/>
          </a:xfrm>
        </p:grpSpPr>
        <p:sp>
          <p:nvSpPr>
            <p:cNvPr id="4410" name="Google Shape;4410;p4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1" name="Google Shape;4411;p4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2" name="Google Shape;4412;p4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13" name="Google Shape;4413;p4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14" name="Google Shape;4414;p45"/>
          <p:cNvGrpSpPr/>
          <p:nvPr/>
        </p:nvGrpSpPr>
        <p:grpSpPr>
          <a:xfrm>
            <a:off x="3353262" y="3538814"/>
            <a:ext cx="292078" cy="339253"/>
            <a:chOff x="4492800" y="2027925"/>
            <a:chExt cx="414825" cy="481825"/>
          </a:xfrm>
        </p:grpSpPr>
        <p:sp>
          <p:nvSpPr>
            <p:cNvPr id="4415" name="Google Shape;4415;p4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6" name="Google Shape;4416;p4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17" name="Google Shape;4417;p45"/>
          <p:cNvGrpSpPr/>
          <p:nvPr/>
        </p:nvGrpSpPr>
        <p:grpSpPr>
          <a:xfrm>
            <a:off x="3752354" y="3538805"/>
            <a:ext cx="339200" cy="339271"/>
            <a:chOff x="5049725" y="2027900"/>
            <a:chExt cx="481750" cy="481850"/>
          </a:xfrm>
        </p:grpSpPr>
        <p:sp>
          <p:nvSpPr>
            <p:cNvPr id="4418" name="Google Shape;4418;p4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9" name="Google Shape;4419;p4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0" name="Google Shape;4420;p4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1" name="Google Shape;4421;p4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2" name="Google Shape;4422;p4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3" name="Google Shape;4423;p4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4" name="Google Shape;4424;p4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5" name="Google Shape;4425;p4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26" name="Google Shape;4426;p45"/>
          <p:cNvGrpSpPr/>
          <p:nvPr/>
        </p:nvGrpSpPr>
        <p:grpSpPr>
          <a:xfrm>
            <a:off x="4225950" y="3538893"/>
            <a:ext cx="219890" cy="339095"/>
            <a:chOff x="5726350" y="2028150"/>
            <a:chExt cx="312300" cy="481600"/>
          </a:xfrm>
        </p:grpSpPr>
        <p:sp>
          <p:nvSpPr>
            <p:cNvPr id="4427" name="Google Shape;4427;p4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8" name="Google Shape;4428;p4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9" name="Google Shape;4429;p4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0" name="Google Shape;4430;p45"/>
          <p:cNvGrpSpPr/>
          <p:nvPr/>
        </p:nvGrpSpPr>
        <p:grpSpPr>
          <a:xfrm>
            <a:off x="4586141" y="3542000"/>
            <a:ext cx="332881" cy="332881"/>
            <a:chOff x="6239925" y="2032450"/>
            <a:chExt cx="472775" cy="472775"/>
          </a:xfrm>
        </p:grpSpPr>
        <p:sp>
          <p:nvSpPr>
            <p:cNvPr id="4431" name="Google Shape;4431;p4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2" name="Google Shape;4432;p4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3" name="Google Shape;4433;p45"/>
          <p:cNvGrpSpPr/>
          <p:nvPr/>
        </p:nvGrpSpPr>
        <p:grpSpPr>
          <a:xfrm>
            <a:off x="5035233" y="2364092"/>
            <a:ext cx="334641" cy="185425"/>
            <a:chOff x="903075" y="2730000"/>
            <a:chExt cx="475275" cy="263350"/>
          </a:xfrm>
        </p:grpSpPr>
        <p:sp>
          <p:nvSpPr>
            <p:cNvPr id="4434" name="Google Shape;4434;p4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5" name="Google Shape;4435;p4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6" name="Google Shape;4436;p4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7" name="Google Shape;4437;p45"/>
          <p:cNvGrpSpPr/>
          <p:nvPr/>
        </p:nvGrpSpPr>
        <p:grpSpPr>
          <a:xfrm>
            <a:off x="1239624" y="3538814"/>
            <a:ext cx="339253" cy="339253"/>
            <a:chOff x="1492675" y="2027925"/>
            <a:chExt cx="481825" cy="481825"/>
          </a:xfrm>
        </p:grpSpPr>
        <p:sp>
          <p:nvSpPr>
            <p:cNvPr id="4438" name="Google Shape;4438;p4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9" name="Google Shape;4439;p4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0" name="Google Shape;4440;p4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1" name="Google Shape;4441;p4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2" name="Google Shape;4442;p4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43" name="Google Shape;4443;p45"/>
          <p:cNvGrpSpPr/>
          <p:nvPr/>
        </p:nvGrpSpPr>
        <p:grpSpPr>
          <a:xfrm>
            <a:off x="5466000" y="2287178"/>
            <a:ext cx="339253" cy="339253"/>
            <a:chOff x="1492675" y="2620775"/>
            <a:chExt cx="481825" cy="481825"/>
          </a:xfrm>
        </p:grpSpPr>
        <p:sp>
          <p:nvSpPr>
            <p:cNvPr id="4444" name="Google Shape;4444;p4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5" name="Google Shape;4445;p4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46" name="Google Shape;4446;p4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47" name="Google Shape;4447;p45"/>
          <p:cNvGrpSpPr/>
          <p:nvPr/>
        </p:nvGrpSpPr>
        <p:grpSpPr>
          <a:xfrm>
            <a:off x="6289754" y="2303161"/>
            <a:ext cx="333585" cy="307287"/>
            <a:chOff x="2682350" y="2643425"/>
            <a:chExt cx="473775" cy="436425"/>
          </a:xfrm>
        </p:grpSpPr>
        <p:sp>
          <p:nvSpPr>
            <p:cNvPr id="4448" name="Google Shape;4448;p4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9" name="Google Shape;4449;p4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0" name="Google Shape;4450;p4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1" name="Google Shape;4451;p4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2" name="Google Shape;4452;p4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3" name="Google Shape;4453;p4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4" name="Google Shape;4454;p4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5" name="Google Shape;4455;p45"/>
          <p:cNvGrpSpPr/>
          <p:nvPr/>
        </p:nvGrpSpPr>
        <p:grpSpPr>
          <a:xfrm>
            <a:off x="6755243" y="2287178"/>
            <a:ext cx="238531" cy="339253"/>
            <a:chOff x="3342725" y="2620775"/>
            <a:chExt cx="338775" cy="481825"/>
          </a:xfrm>
        </p:grpSpPr>
        <p:sp>
          <p:nvSpPr>
            <p:cNvPr id="4456" name="Google Shape;4456;p4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7" name="Google Shape;4457;p4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8" name="Google Shape;4458;p4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9" name="Google Shape;4459;p45"/>
          <p:cNvGrpSpPr/>
          <p:nvPr/>
        </p:nvGrpSpPr>
        <p:grpSpPr>
          <a:xfrm>
            <a:off x="7148994" y="2287178"/>
            <a:ext cx="278296" cy="339253"/>
            <a:chOff x="3907325" y="2620775"/>
            <a:chExt cx="395250" cy="481825"/>
          </a:xfrm>
        </p:grpSpPr>
        <p:sp>
          <p:nvSpPr>
            <p:cNvPr id="4460" name="Google Shape;4460;p4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1" name="Google Shape;4461;p4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2" name="Google Shape;4462;p4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3" name="Google Shape;4463;p4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4" name="Google Shape;4464;p45"/>
          <p:cNvGrpSpPr/>
          <p:nvPr/>
        </p:nvGrpSpPr>
        <p:grpSpPr>
          <a:xfrm>
            <a:off x="7542181" y="2297783"/>
            <a:ext cx="339253" cy="318042"/>
            <a:chOff x="4456875" y="2635825"/>
            <a:chExt cx="481825" cy="451700"/>
          </a:xfrm>
        </p:grpSpPr>
        <p:sp>
          <p:nvSpPr>
            <p:cNvPr id="4465" name="Google Shape;4465;p4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6" name="Google Shape;4466;p4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7" name="Google Shape;4467;p4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8" name="Google Shape;4468;p4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9" name="Google Shape;4469;p4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0" name="Google Shape;4470;p4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1" name="Google Shape;4471;p45"/>
          <p:cNvGrpSpPr/>
          <p:nvPr/>
        </p:nvGrpSpPr>
        <p:grpSpPr>
          <a:xfrm>
            <a:off x="7967105" y="2297783"/>
            <a:ext cx="339253" cy="318042"/>
            <a:chOff x="5049725" y="2635825"/>
            <a:chExt cx="481825" cy="451700"/>
          </a:xfrm>
        </p:grpSpPr>
        <p:sp>
          <p:nvSpPr>
            <p:cNvPr id="4472" name="Google Shape;4472;p4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3" name="Google Shape;4473;p4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4" name="Google Shape;4474;p4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5" name="Google Shape;4475;p45"/>
          <p:cNvGrpSpPr/>
          <p:nvPr/>
        </p:nvGrpSpPr>
        <p:grpSpPr>
          <a:xfrm>
            <a:off x="2211475" y="3952243"/>
            <a:ext cx="338566" cy="338373"/>
            <a:chOff x="5643000" y="2621375"/>
            <a:chExt cx="480850" cy="480575"/>
          </a:xfrm>
        </p:grpSpPr>
        <p:sp>
          <p:nvSpPr>
            <p:cNvPr id="4476" name="Google Shape;4476;p4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7" name="Google Shape;4477;p4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8" name="Google Shape;4478;p4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9" name="Google Shape;4479;p4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0" name="Google Shape;4480;p4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1" name="Google Shape;4481;p4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2" name="Google Shape;4482;p4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3" name="Google Shape;4483;p45"/>
          <p:cNvGrpSpPr/>
          <p:nvPr/>
        </p:nvGrpSpPr>
        <p:grpSpPr>
          <a:xfrm>
            <a:off x="4032695" y="3951803"/>
            <a:ext cx="339359" cy="339253"/>
            <a:chOff x="6235250" y="2620775"/>
            <a:chExt cx="481975" cy="481825"/>
          </a:xfrm>
        </p:grpSpPr>
        <p:sp>
          <p:nvSpPr>
            <p:cNvPr id="4484" name="Google Shape;4484;p4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5" name="Google Shape;4485;p4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6" name="Google Shape;4486;p4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7" name="Google Shape;4487;p4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8" name="Google Shape;4488;p4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89" name="Google Shape;4489;p4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90" name="Google Shape;4490;p45"/>
          <p:cNvGrpSpPr/>
          <p:nvPr/>
        </p:nvGrpSpPr>
        <p:grpSpPr>
          <a:xfrm>
            <a:off x="5465078" y="2711317"/>
            <a:ext cx="341101" cy="339253"/>
            <a:chOff x="1535000" y="3223325"/>
            <a:chExt cx="484450" cy="481825"/>
          </a:xfrm>
        </p:grpSpPr>
        <p:sp>
          <p:nvSpPr>
            <p:cNvPr id="4491" name="Google Shape;4491;p4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2" name="Google Shape;4492;p4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3" name="Google Shape;4493;p4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4" name="Google Shape;4494;p45"/>
          <p:cNvGrpSpPr/>
          <p:nvPr/>
        </p:nvGrpSpPr>
        <p:grpSpPr>
          <a:xfrm>
            <a:off x="5872645" y="2746618"/>
            <a:ext cx="339253" cy="268649"/>
            <a:chOff x="2085525" y="3263750"/>
            <a:chExt cx="481825" cy="381550"/>
          </a:xfrm>
        </p:grpSpPr>
        <p:sp>
          <p:nvSpPr>
            <p:cNvPr id="4495" name="Google Shape;4495;p4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6" name="Google Shape;4496;p4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97" name="Google Shape;4497;p4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98" name="Google Shape;4498;p45"/>
          <p:cNvGrpSpPr/>
          <p:nvPr/>
        </p:nvGrpSpPr>
        <p:grpSpPr>
          <a:xfrm>
            <a:off x="6704407" y="2711308"/>
            <a:ext cx="340204" cy="339271"/>
            <a:chOff x="3270450" y="3213625"/>
            <a:chExt cx="483175" cy="481850"/>
          </a:xfrm>
        </p:grpSpPr>
        <p:sp>
          <p:nvSpPr>
            <p:cNvPr id="4499" name="Google Shape;4499;p4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0" name="Google Shape;4500;p4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1" name="Google Shape;4501;p45"/>
          <p:cNvGrpSpPr/>
          <p:nvPr/>
        </p:nvGrpSpPr>
        <p:grpSpPr>
          <a:xfrm>
            <a:off x="7203676" y="2711317"/>
            <a:ext cx="168931" cy="339253"/>
            <a:chOff x="3984950" y="3213600"/>
            <a:chExt cx="239925" cy="481825"/>
          </a:xfrm>
        </p:grpSpPr>
        <p:sp>
          <p:nvSpPr>
            <p:cNvPr id="4502" name="Google Shape;4502;p4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3" name="Google Shape;4503;p4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04" name="Google Shape;4504;p4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5" name="Google Shape;4505;p4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06" name="Google Shape;4506;p45"/>
          <p:cNvGrpSpPr/>
          <p:nvPr/>
        </p:nvGrpSpPr>
        <p:grpSpPr>
          <a:xfrm>
            <a:off x="1736111" y="3981487"/>
            <a:ext cx="355218" cy="279880"/>
            <a:chOff x="5629975" y="3255775"/>
            <a:chExt cx="504500" cy="397500"/>
          </a:xfrm>
        </p:grpSpPr>
        <p:sp>
          <p:nvSpPr>
            <p:cNvPr id="4507" name="Google Shape;4507;p4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8" name="Google Shape;4508;p4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9" name="Google Shape;4509;p4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0" name="Google Shape;4510;p4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1" name="Google Shape;4511;p4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2" name="Google Shape;4512;p45"/>
          <p:cNvGrpSpPr/>
          <p:nvPr/>
        </p:nvGrpSpPr>
        <p:grpSpPr>
          <a:xfrm>
            <a:off x="3572294" y="3981593"/>
            <a:ext cx="340256" cy="279669"/>
            <a:chOff x="6234950" y="3255925"/>
            <a:chExt cx="483250" cy="397200"/>
          </a:xfrm>
        </p:grpSpPr>
        <p:sp>
          <p:nvSpPr>
            <p:cNvPr id="4513" name="Google Shape;4513;p4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4" name="Google Shape;4514;p4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5" name="Google Shape;4515;p4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6" name="Google Shape;4516;p4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7" name="Google Shape;4517;p4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4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9" name="Google Shape;4519;p45"/>
          <p:cNvGrpSpPr/>
          <p:nvPr/>
        </p:nvGrpSpPr>
        <p:grpSpPr>
          <a:xfrm>
            <a:off x="5043532" y="3125970"/>
            <a:ext cx="318042" cy="339253"/>
            <a:chOff x="914900" y="3806450"/>
            <a:chExt cx="451700" cy="481825"/>
          </a:xfrm>
        </p:grpSpPr>
        <p:sp>
          <p:nvSpPr>
            <p:cNvPr id="4520" name="Google Shape;4520;p4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1" name="Google Shape;4521;p4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2" name="Google Shape;4522;p4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3" name="Google Shape;4523;p4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4" name="Google Shape;4524;p4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5" name="Google Shape;4525;p45"/>
          <p:cNvGrpSpPr/>
          <p:nvPr/>
        </p:nvGrpSpPr>
        <p:grpSpPr>
          <a:xfrm>
            <a:off x="5462454" y="3125785"/>
            <a:ext cx="346347" cy="339623"/>
            <a:chOff x="1490050" y="3805975"/>
            <a:chExt cx="491900" cy="482350"/>
          </a:xfrm>
        </p:grpSpPr>
        <p:sp>
          <p:nvSpPr>
            <p:cNvPr id="4526" name="Google Shape;4526;p4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7" name="Google Shape;4527;p4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8" name="Google Shape;4528;p4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9" name="Google Shape;4529;p4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0" name="Google Shape;4530;p45"/>
          <p:cNvGrpSpPr/>
          <p:nvPr/>
        </p:nvGrpSpPr>
        <p:grpSpPr>
          <a:xfrm>
            <a:off x="5886322" y="3125970"/>
            <a:ext cx="311899" cy="339253"/>
            <a:chOff x="2104275" y="3806450"/>
            <a:chExt cx="442975" cy="481825"/>
          </a:xfrm>
        </p:grpSpPr>
        <p:sp>
          <p:nvSpPr>
            <p:cNvPr id="4531" name="Google Shape;4531;p4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2" name="Google Shape;4532;p4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3" name="Google Shape;4533;p45"/>
          <p:cNvGrpSpPr/>
          <p:nvPr/>
        </p:nvGrpSpPr>
        <p:grpSpPr>
          <a:xfrm>
            <a:off x="6309839" y="3125970"/>
            <a:ext cx="293416" cy="339253"/>
            <a:chOff x="2710875" y="3806450"/>
            <a:chExt cx="416725" cy="481825"/>
          </a:xfrm>
        </p:grpSpPr>
        <p:sp>
          <p:nvSpPr>
            <p:cNvPr id="4534" name="Google Shape;4534;p4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5" name="Google Shape;4535;p4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6" name="Google Shape;4536;p45"/>
          <p:cNvGrpSpPr/>
          <p:nvPr/>
        </p:nvGrpSpPr>
        <p:grpSpPr>
          <a:xfrm>
            <a:off x="6704883" y="3166412"/>
            <a:ext cx="339253" cy="258369"/>
            <a:chOff x="3271200" y="3863875"/>
            <a:chExt cx="481825" cy="366950"/>
          </a:xfrm>
        </p:grpSpPr>
        <p:sp>
          <p:nvSpPr>
            <p:cNvPr id="4537" name="Google Shape;4537;p4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8" name="Google Shape;4538;p4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9" name="Google Shape;4539;p45"/>
          <p:cNvGrpSpPr/>
          <p:nvPr/>
        </p:nvGrpSpPr>
        <p:grpSpPr>
          <a:xfrm>
            <a:off x="7140377" y="3126199"/>
            <a:ext cx="295528" cy="338795"/>
            <a:chOff x="3895050" y="3806775"/>
            <a:chExt cx="419725" cy="481175"/>
          </a:xfrm>
        </p:grpSpPr>
        <p:sp>
          <p:nvSpPr>
            <p:cNvPr id="4540" name="Google Shape;4540;p4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1" name="Google Shape;4541;p4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2" name="Google Shape;4542;p45"/>
          <p:cNvGrpSpPr/>
          <p:nvPr/>
        </p:nvGrpSpPr>
        <p:grpSpPr>
          <a:xfrm>
            <a:off x="7543659" y="3125979"/>
            <a:ext cx="336296" cy="339235"/>
            <a:chOff x="4464775" y="3806475"/>
            <a:chExt cx="477625" cy="481800"/>
          </a:xfrm>
        </p:grpSpPr>
        <p:sp>
          <p:nvSpPr>
            <p:cNvPr id="4543" name="Google Shape;4543;p4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4" name="Google Shape;4544;p4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5" name="Google Shape;4545;p4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4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7" name="Google Shape;4547;p4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8" name="Google Shape;4548;p4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9" name="Google Shape;4549;p45"/>
          <p:cNvGrpSpPr/>
          <p:nvPr/>
        </p:nvGrpSpPr>
        <p:grpSpPr>
          <a:xfrm>
            <a:off x="7967105" y="3125970"/>
            <a:ext cx="339253" cy="339253"/>
            <a:chOff x="5049725" y="3806450"/>
            <a:chExt cx="481825" cy="481825"/>
          </a:xfrm>
        </p:grpSpPr>
        <p:sp>
          <p:nvSpPr>
            <p:cNvPr id="4550" name="Google Shape;4550;p4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1" name="Google Shape;4551;p4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2" name="Google Shape;4552;p4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3" name="Google Shape;4553;p45"/>
          <p:cNvGrpSpPr/>
          <p:nvPr/>
        </p:nvGrpSpPr>
        <p:grpSpPr>
          <a:xfrm>
            <a:off x="1276714" y="3951798"/>
            <a:ext cx="339253" cy="339253"/>
            <a:chOff x="5651375" y="3806450"/>
            <a:chExt cx="481825" cy="481825"/>
          </a:xfrm>
        </p:grpSpPr>
        <p:sp>
          <p:nvSpPr>
            <p:cNvPr id="4554" name="Google Shape;4554;p4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5" name="Google Shape;4555;p4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6" name="Google Shape;4556;p4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7" name="Google Shape;4557;p4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8" name="Google Shape;4558;p45"/>
          <p:cNvGrpSpPr/>
          <p:nvPr/>
        </p:nvGrpSpPr>
        <p:grpSpPr>
          <a:xfrm>
            <a:off x="3153646" y="3953787"/>
            <a:ext cx="298503" cy="335275"/>
            <a:chOff x="6264300" y="3809300"/>
            <a:chExt cx="423950" cy="476175"/>
          </a:xfrm>
        </p:grpSpPr>
        <p:sp>
          <p:nvSpPr>
            <p:cNvPr id="4559" name="Google Shape;4559;p4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0" name="Google Shape;4560;p4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1" name="Google Shape;4561;p4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2" name="Google Shape;4562;p45"/>
          <p:cNvGrpSpPr/>
          <p:nvPr/>
        </p:nvGrpSpPr>
        <p:grpSpPr>
          <a:xfrm>
            <a:off x="5032267" y="3538881"/>
            <a:ext cx="340573" cy="339271"/>
            <a:chOff x="898875" y="4399275"/>
            <a:chExt cx="483700" cy="481850"/>
          </a:xfrm>
        </p:grpSpPr>
        <p:sp>
          <p:nvSpPr>
            <p:cNvPr id="4563" name="Google Shape;4563;p4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4" name="Google Shape;4564;p4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4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4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7" name="Google Shape;4567;p4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8" name="Google Shape;4568;p4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9" name="Google Shape;4569;p4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0" name="Google Shape;4570;p4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1" name="Google Shape;4571;p45"/>
          <p:cNvGrpSpPr/>
          <p:nvPr/>
        </p:nvGrpSpPr>
        <p:grpSpPr>
          <a:xfrm>
            <a:off x="5466000" y="3554133"/>
            <a:ext cx="339253" cy="308765"/>
            <a:chOff x="1492675" y="4420975"/>
            <a:chExt cx="481825" cy="438525"/>
          </a:xfrm>
        </p:grpSpPr>
        <p:sp>
          <p:nvSpPr>
            <p:cNvPr id="4572" name="Google Shape;4572;p4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4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4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5" name="Google Shape;4575;p4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6" name="Google Shape;4576;p4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7" name="Google Shape;4577;p45"/>
          <p:cNvGrpSpPr/>
          <p:nvPr/>
        </p:nvGrpSpPr>
        <p:grpSpPr>
          <a:xfrm>
            <a:off x="5870982" y="3539558"/>
            <a:ext cx="342580" cy="337915"/>
            <a:chOff x="2084100" y="4400250"/>
            <a:chExt cx="486550" cy="479925"/>
          </a:xfrm>
        </p:grpSpPr>
        <p:sp>
          <p:nvSpPr>
            <p:cNvPr id="4578" name="Google Shape;4578;p4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9" name="Google Shape;4579;p4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4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1" name="Google Shape;4581;p4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2" name="Google Shape;4582;p4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4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4" name="Google Shape;4584;p45"/>
          <p:cNvGrpSpPr/>
          <p:nvPr/>
        </p:nvGrpSpPr>
        <p:grpSpPr>
          <a:xfrm>
            <a:off x="6307462" y="3538907"/>
            <a:ext cx="298169" cy="339218"/>
            <a:chOff x="2707950" y="4399325"/>
            <a:chExt cx="423475" cy="481775"/>
          </a:xfrm>
        </p:grpSpPr>
        <p:sp>
          <p:nvSpPr>
            <p:cNvPr id="4585" name="Google Shape;4585;p4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4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4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4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4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4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4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2" name="Google Shape;4592;p4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3" name="Google Shape;4593;p4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4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4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6" name="Google Shape;4596;p4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7" name="Google Shape;4597;p45"/>
          <p:cNvGrpSpPr/>
          <p:nvPr/>
        </p:nvGrpSpPr>
        <p:grpSpPr>
          <a:xfrm>
            <a:off x="6736981" y="3538881"/>
            <a:ext cx="275057" cy="339271"/>
            <a:chOff x="3330525" y="4399275"/>
            <a:chExt cx="390650" cy="481850"/>
          </a:xfrm>
        </p:grpSpPr>
        <p:sp>
          <p:nvSpPr>
            <p:cNvPr id="4598" name="Google Shape;4598;p4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4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0" name="Google Shape;4600;p4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1" name="Google Shape;4601;p4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4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4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4" name="Google Shape;4604;p4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5" name="Google Shape;4605;p45"/>
          <p:cNvGrpSpPr/>
          <p:nvPr/>
        </p:nvGrpSpPr>
        <p:grpSpPr>
          <a:xfrm>
            <a:off x="7161510" y="3538890"/>
            <a:ext cx="253265" cy="339253"/>
            <a:chOff x="3938800" y="4399275"/>
            <a:chExt cx="359700" cy="481825"/>
          </a:xfrm>
        </p:grpSpPr>
        <p:sp>
          <p:nvSpPr>
            <p:cNvPr id="4606" name="Google Shape;4606;p4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4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4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4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4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1" name="Google Shape;4611;p45"/>
          <p:cNvGrpSpPr/>
          <p:nvPr/>
        </p:nvGrpSpPr>
        <p:grpSpPr>
          <a:xfrm>
            <a:off x="7632288" y="3538890"/>
            <a:ext cx="159039" cy="339253"/>
            <a:chOff x="4584850" y="4399275"/>
            <a:chExt cx="225875" cy="481825"/>
          </a:xfrm>
        </p:grpSpPr>
        <p:sp>
          <p:nvSpPr>
            <p:cNvPr id="4612" name="Google Shape;4612;p4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4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14" name="Google Shape;4614;p4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15" name="Google Shape;4615;p45"/>
          <p:cNvGrpSpPr/>
          <p:nvPr/>
        </p:nvGrpSpPr>
        <p:grpSpPr>
          <a:xfrm>
            <a:off x="817316" y="3951795"/>
            <a:ext cx="339253" cy="339253"/>
            <a:chOff x="5642550" y="4399275"/>
            <a:chExt cx="481825" cy="481825"/>
          </a:xfrm>
        </p:grpSpPr>
        <p:sp>
          <p:nvSpPr>
            <p:cNvPr id="4616" name="Google Shape;4616;p4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4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8" name="Google Shape;4618;p45"/>
          <p:cNvGrpSpPr/>
          <p:nvPr/>
        </p:nvGrpSpPr>
        <p:grpSpPr>
          <a:xfrm>
            <a:off x="2670186" y="3963703"/>
            <a:ext cx="363316" cy="315437"/>
            <a:chOff x="6218300" y="4416175"/>
            <a:chExt cx="516000" cy="448000"/>
          </a:xfrm>
        </p:grpSpPr>
        <p:sp>
          <p:nvSpPr>
            <p:cNvPr id="4619" name="Google Shape;4619;p4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4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4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2" name="Google Shape;4622;p45"/>
          <p:cNvGrpSpPr/>
          <p:nvPr/>
        </p:nvGrpSpPr>
        <p:grpSpPr>
          <a:xfrm>
            <a:off x="5870391" y="3951792"/>
            <a:ext cx="339253" cy="339253"/>
            <a:chOff x="899850" y="4992125"/>
            <a:chExt cx="481825" cy="481825"/>
          </a:xfrm>
        </p:grpSpPr>
        <p:sp>
          <p:nvSpPr>
            <p:cNvPr id="4623" name="Google Shape;4623;p4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4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4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6" name="Google Shape;4626;p45"/>
          <p:cNvGrpSpPr/>
          <p:nvPr/>
        </p:nvGrpSpPr>
        <p:grpSpPr>
          <a:xfrm>
            <a:off x="5410993" y="3951792"/>
            <a:ext cx="339253" cy="339253"/>
            <a:chOff x="1492675" y="4992125"/>
            <a:chExt cx="481825" cy="481825"/>
          </a:xfrm>
        </p:grpSpPr>
        <p:sp>
          <p:nvSpPr>
            <p:cNvPr id="4627" name="Google Shape;4627;p4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8" name="Google Shape;4628;p4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9" name="Google Shape;4629;p45"/>
          <p:cNvGrpSpPr/>
          <p:nvPr/>
        </p:nvGrpSpPr>
        <p:grpSpPr>
          <a:xfrm>
            <a:off x="4951595" y="3951792"/>
            <a:ext cx="339253" cy="339253"/>
            <a:chOff x="2085525" y="4992125"/>
            <a:chExt cx="481825" cy="481825"/>
          </a:xfrm>
        </p:grpSpPr>
        <p:sp>
          <p:nvSpPr>
            <p:cNvPr id="4630" name="Google Shape;4630;p4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4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2" name="Google Shape;4632;p45"/>
          <p:cNvGrpSpPr/>
          <p:nvPr/>
        </p:nvGrpSpPr>
        <p:grpSpPr>
          <a:xfrm>
            <a:off x="6789344" y="3951792"/>
            <a:ext cx="339253" cy="339253"/>
            <a:chOff x="2678350" y="4992125"/>
            <a:chExt cx="481825" cy="481825"/>
          </a:xfrm>
        </p:grpSpPr>
        <p:sp>
          <p:nvSpPr>
            <p:cNvPr id="4633" name="Google Shape;4633;p4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4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4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6" name="Google Shape;4636;p45"/>
          <p:cNvGrpSpPr/>
          <p:nvPr/>
        </p:nvGrpSpPr>
        <p:grpSpPr>
          <a:xfrm>
            <a:off x="4492198" y="3951792"/>
            <a:ext cx="339253" cy="339253"/>
            <a:chOff x="3271200" y="4992125"/>
            <a:chExt cx="481825" cy="481825"/>
          </a:xfrm>
        </p:grpSpPr>
        <p:sp>
          <p:nvSpPr>
            <p:cNvPr id="4637" name="Google Shape;4637;p4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4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4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0" name="Google Shape;4640;p45"/>
          <p:cNvGrpSpPr/>
          <p:nvPr/>
        </p:nvGrpSpPr>
        <p:grpSpPr>
          <a:xfrm>
            <a:off x="6329788" y="3952813"/>
            <a:ext cx="339411" cy="337211"/>
            <a:chOff x="5049575" y="4993600"/>
            <a:chExt cx="482050" cy="478925"/>
          </a:xfrm>
        </p:grpSpPr>
        <p:sp>
          <p:nvSpPr>
            <p:cNvPr id="4641" name="Google Shape;4641;p4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2" name="Google Shape;4642;p4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3" name="Google Shape;4643;p4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4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45" name="Google Shape;4645;p4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646" name="Google Shape;4646;p4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647" name="Google Shape;4647;p45"/>
          <p:cNvGrpSpPr/>
          <p:nvPr/>
        </p:nvGrpSpPr>
        <p:grpSpPr>
          <a:xfrm>
            <a:off x="7248742" y="3975375"/>
            <a:ext cx="195300" cy="343772"/>
            <a:chOff x="3999225" y="4364775"/>
            <a:chExt cx="195300" cy="343772"/>
          </a:xfrm>
        </p:grpSpPr>
        <p:grpSp>
          <p:nvGrpSpPr>
            <p:cNvPr id="4648" name="Google Shape;4648;p45"/>
            <p:cNvGrpSpPr/>
            <p:nvPr/>
          </p:nvGrpSpPr>
          <p:grpSpPr>
            <a:xfrm>
              <a:off x="4048568" y="4562577"/>
              <a:ext cx="97317" cy="145970"/>
              <a:chOff x="1529575" y="2222650"/>
              <a:chExt cx="203125" cy="304675"/>
            </a:xfrm>
          </p:grpSpPr>
          <p:sp>
            <p:nvSpPr>
              <p:cNvPr id="4649" name="Google Shape;4649;p45"/>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5"/>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45"/>
            <p:cNvGrpSpPr/>
            <p:nvPr/>
          </p:nvGrpSpPr>
          <p:grpSpPr>
            <a:xfrm>
              <a:off x="3999225" y="4364775"/>
              <a:ext cx="195300" cy="195300"/>
              <a:chOff x="3999225" y="4364775"/>
              <a:chExt cx="195300" cy="195300"/>
            </a:xfrm>
          </p:grpSpPr>
          <p:sp>
            <p:nvSpPr>
              <p:cNvPr id="4652" name="Google Shape;4652;p45"/>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5"/>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4" name="Google Shape;4654;p45"/>
          <p:cNvGrpSpPr/>
          <p:nvPr/>
        </p:nvGrpSpPr>
        <p:grpSpPr>
          <a:xfrm>
            <a:off x="7564186" y="3991627"/>
            <a:ext cx="277088" cy="259611"/>
            <a:chOff x="4335888" y="4398114"/>
            <a:chExt cx="277088" cy="259611"/>
          </a:xfrm>
        </p:grpSpPr>
        <p:grpSp>
          <p:nvGrpSpPr>
            <p:cNvPr id="4655" name="Google Shape;4655;p45"/>
            <p:cNvGrpSpPr/>
            <p:nvPr/>
          </p:nvGrpSpPr>
          <p:grpSpPr>
            <a:xfrm>
              <a:off x="4335888" y="4462425"/>
              <a:ext cx="195300" cy="195300"/>
              <a:chOff x="4335888" y="4462425"/>
              <a:chExt cx="195300" cy="195300"/>
            </a:xfrm>
          </p:grpSpPr>
          <p:sp>
            <p:nvSpPr>
              <p:cNvPr id="4656" name="Google Shape;4656;p4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45"/>
            <p:cNvGrpSpPr/>
            <p:nvPr/>
          </p:nvGrpSpPr>
          <p:grpSpPr>
            <a:xfrm>
              <a:off x="4509813" y="4398114"/>
              <a:ext cx="103162" cy="103198"/>
              <a:chOff x="2277975" y="2021700"/>
              <a:chExt cx="215325" cy="215400"/>
            </a:xfrm>
          </p:grpSpPr>
          <p:sp>
            <p:nvSpPr>
              <p:cNvPr id="4659" name="Google Shape;4659;p45"/>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1" name="Google Shape;4661;p45"/>
          <p:cNvGrpSpPr/>
          <p:nvPr/>
        </p:nvGrpSpPr>
        <p:grpSpPr>
          <a:xfrm>
            <a:off x="7961419" y="4049613"/>
            <a:ext cx="392275" cy="195300"/>
            <a:chOff x="4752588" y="4440200"/>
            <a:chExt cx="392275" cy="195300"/>
          </a:xfrm>
        </p:grpSpPr>
        <p:grpSp>
          <p:nvGrpSpPr>
            <p:cNvPr id="4662" name="Google Shape;4662;p45"/>
            <p:cNvGrpSpPr/>
            <p:nvPr/>
          </p:nvGrpSpPr>
          <p:grpSpPr>
            <a:xfrm>
              <a:off x="4950384" y="4469728"/>
              <a:ext cx="194479" cy="136244"/>
              <a:chOff x="3163375" y="2175125"/>
              <a:chExt cx="405925" cy="284375"/>
            </a:xfrm>
          </p:grpSpPr>
          <p:sp>
            <p:nvSpPr>
              <p:cNvPr id="4663" name="Google Shape;4663;p45"/>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5"/>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45"/>
            <p:cNvGrpSpPr/>
            <p:nvPr/>
          </p:nvGrpSpPr>
          <p:grpSpPr>
            <a:xfrm>
              <a:off x="4752588" y="4440200"/>
              <a:ext cx="195300" cy="195300"/>
              <a:chOff x="4335888" y="4462425"/>
              <a:chExt cx="195300" cy="195300"/>
            </a:xfrm>
          </p:grpSpPr>
          <p:sp>
            <p:nvSpPr>
              <p:cNvPr id="4667" name="Google Shape;4667;p4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72" name="Shape 4672"/>
        <p:cNvGrpSpPr/>
        <p:nvPr/>
      </p:nvGrpSpPr>
      <p:grpSpPr>
        <a:xfrm>
          <a:off x="0" y="0"/>
          <a:ext cx="0" cy="0"/>
          <a:chOff x="0" y="0"/>
          <a:chExt cx="0" cy="0"/>
        </a:xfrm>
      </p:grpSpPr>
      <p:grpSp>
        <p:nvGrpSpPr>
          <p:cNvPr id="4673" name="Google Shape;4673;p46"/>
          <p:cNvGrpSpPr/>
          <p:nvPr/>
        </p:nvGrpSpPr>
        <p:grpSpPr>
          <a:xfrm>
            <a:off x="856199" y="1311179"/>
            <a:ext cx="322099" cy="370529"/>
            <a:chOff x="-42971725" y="3217825"/>
            <a:chExt cx="275675" cy="317125"/>
          </a:xfrm>
        </p:grpSpPr>
        <p:sp>
          <p:nvSpPr>
            <p:cNvPr id="4674" name="Google Shape;4674;p4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46"/>
          <p:cNvGrpSpPr/>
          <p:nvPr/>
        </p:nvGrpSpPr>
        <p:grpSpPr>
          <a:xfrm>
            <a:off x="828113" y="1779835"/>
            <a:ext cx="378270" cy="337551"/>
            <a:chOff x="-42996150" y="3612600"/>
            <a:chExt cx="323750" cy="288900"/>
          </a:xfrm>
        </p:grpSpPr>
        <p:sp>
          <p:nvSpPr>
            <p:cNvPr id="4678" name="Google Shape;4678;p4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46"/>
          <p:cNvGrpSpPr/>
          <p:nvPr/>
        </p:nvGrpSpPr>
        <p:grpSpPr>
          <a:xfrm>
            <a:off x="830874" y="2189205"/>
            <a:ext cx="372749" cy="370909"/>
            <a:chOff x="-42994575" y="3950300"/>
            <a:chExt cx="319025" cy="317450"/>
          </a:xfrm>
        </p:grpSpPr>
        <p:sp>
          <p:nvSpPr>
            <p:cNvPr id="4682" name="Google Shape;4682;p4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46"/>
          <p:cNvGrpSpPr/>
          <p:nvPr/>
        </p:nvGrpSpPr>
        <p:grpSpPr>
          <a:xfrm>
            <a:off x="2984269" y="1336037"/>
            <a:ext cx="371785" cy="370879"/>
            <a:chOff x="-41111350" y="3239100"/>
            <a:chExt cx="318200" cy="317425"/>
          </a:xfrm>
        </p:grpSpPr>
        <p:sp>
          <p:nvSpPr>
            <p:cNvPr id="4686" name="Google Shape;4686;p4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46"/>
          <p:cNvGrpSpPr/>
          <p:nvPr/>
        </p:nvGrpSpPr>
        <p:grpSpPr>
          <a:xfrm>
            <a:off x="2980588" y="1771568"/>
            <a:ext cx="379146" cy="370967"/>
            <a:chOff x="-41117650" y="3605525"/>
            <a:chExt cx="324500" cy="317500"/>
          </a:xfrm>
        </p:grpSpPr>
        <p:sp>
          <p:nvSpPr>
            <p:cNvPr id="4691" name="Google Shape;4691;p4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4" name="Google Shape;4694;p4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5" name="Google Shape;4695;p46"/>
          <p:cNvGrpSpPr/>
          <p:nvPr/>
        </p:nvGrpSpPr>
        <p:grpSpPr>
          <a:xfrm>
            <a:off x="1806843" y="2663092"/>
            <a:ext cx="216271" cy="371814"/>
            <a:chOff x="-39205300" y="3220175"/>
            <a:chExt cx="185100" cy="318225"/>
          </a:xfrm>
        </p:grpSpPr>
        <p:sp>
          <p:nvSpPr>
            <p:cNvPr id="4696" name="Google Shape;4696;p4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6"/>
          <p:cNvGrpSpPr/>
          <p:nvPr/>
        </p:nvGrpSpPr>
        <p:grpSpPr>
          <a:xfrm>
            <a:off x="1772370" y="3123163"/>
            <a:ext cx="300016" cy="369273"/>
            <a:chOff x="-39248625" y="3588600"/>
            <a:chExt cx="256775" cy="316050"/>
          </a:xfrm>
        </p:grpSpPr>
        <p:sp>
          <p:nvSpPr>
            <p:cNvPr id="4699" name="Google Shape;4699;p4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1" name="Google Shape;4701;p4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3" name="Google Shape;4703;p46"/>
          <p:cNvGrpSpPr/>
          <p:nvPr/>
        </p:nvGrpSpPr>
        <p:grpSpPr>
          <a:xfrm>
            <a:off x="1223084" y="1311179"/>
            <a:ext cx="429504" cy="370879"/>
            <a:chOff x="-42651700" y="3217825"/>
            <a:chExt cx="367600" cy="317425"/>
          </a:xfrm>
        </p:grpSpPr>
        <p:sp>
          <p:nvSpPr>
            <p:cNvPr id="4704" name="Google Shape;4704;p4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46"/>
          <p:cNvGrpSpPr/>
          <p:nvPr/>
        </p:nvGrpSpPr>
        <p:grpSpPr>
          <a:xfrm>
            <a:off x="1258516" y="1750829"/>
            <a:ext cx="358640" cy="363226"/>
            <a:chOff x="-42617300" y="3587775"/>
            <a:chExt cx="306950" cy="310875"/>
          </a:xfrm>
        </p:grpSpPr>
        <p:sp>
          <p:nvSpPr>
            <p:cNvPr id="4709" name="Google Shape;4709;p4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1" name="Google Shape;4711;p4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2" name="Google Shape;4712;p46"/>
          <p:cNvGrpSpPr/>
          <p:nvPr/>
        </p:nvGrpSpPr>
        <p:grpSpPr>
          <a:xfrm>
            <a:off x="3430343" y="1335569"/>
            <a:ext cx="376926" cy="370324"/>
            <a:chOff x="-40748275" y="3238700"/>
            <a:chExt cx="322600" cy="316950"/>
          </a:xfrm>
        </p:grpSpPr>
        <p:sp>
          <p:nvSpPr>
            <p:cNvPr id="4713" name="Google Shape;4713;p4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46"/>
          <p:cNvGrpSpPr/>
          <p:nvPr/>
        </p:nvGrpSpPr>
        <p:grpSpPr>
          <a:xfrm>
            <a:off x="3432899" y="1803553"/>
            <a:ext cx="371814" cy="338690"/>
            <a:chOff x="-40745125" y="3632900"/>
            <a:chExt cx="318225" cy="289875"/>
          </a:xfrm>
        </p:grpSpPr>
        <p:sp>
          <p:nvSpPr>
            <p:cNvPr id="4720" name="Google Shape;4720;p4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46"/>
          <p:cNvGrpSpPr/>
          <p:nvPr/>
        </p:nvGrpSpPr>
        <p:grpSpPr>
          <a:xfrm>
            <a:off x="3437047" y="2214764"/>
            <a:ext cx="363518" cy="370178"/>
            <a:chOff x="-40742750" y="3972175"/>
            <a:chExt cx="311125" cy="316825"/>
          </a:xfrm>
        </p:grpSpPr>
        <p:sp>
          <p:nvSpPr>
            <p:cNvPr id="4728" name="Google Shape;4728;p4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46"/>
          <p:cNvGrpSpPr/>
          <p:nvPr/>
        </p:nvGrpSpPr>
        <p:grpSpPr>
          <a:xfrm>
            <a:off x="2219708" y="2664932"/>
            <a:ext cx="266892" cy="369974"/>
            <a:chOff x="-38860325" y="3221750"/>
            <a:chExt cx="228425" cy="316650"/>
          </a:xfrm>
        </p:grpSpPr>
        <p:sp>
          <p:nvSpPr>
            <p:cNvPr id="4731" name="Google Shape;4731;p4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46"/>
          <p:cNvGrpSpPr/>
          <p:nvPr/>
        </p:nvGrpSpPr>
        <p:grpSpPr>
          <a:xfrm>
            <a:off x="2170515" y="3126989"/>
            <a:ext cx="380081" cy="367111"/>
            <a:chOff x="-38905225" y="3591875"/>
            <a:chExt cx="325300" cy="314200"/>
          </a:xfrm>
        </p:grpSpPr>
        <p:sp>
          <p:nvSpPr>
            <p:cNvPr id="4736" name="Google Shape;4736;p4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9" name="Google Shape;4739;p4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0" name="Google Shape;4740;p46"/>
          <p:cNvGrpSpPr/>
          <p:nvPr/>
        </p:nvGrpSpPr>
        <p:grpSpPr>
          <a:xfrm>
            <a:off x="3977265" y="3112069"/>
            <a:ext cx="290815" cy="369740"/>
            <a:chOff x="-37370925" y="3579105"/>
            <a:chExt cx="248900" cy="316450"/>
          </a:xfrm>
        </p:grpSpPr>
        <p:sp>
          <p:nvSpPr>
            <p:cNvPr id="4741" name="Google Shape;4741;p4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3" name="Google Shape;4743;p4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5" name="Google Shape;4745;p46"/>
          <p:cNvGrpSpPr/>
          <p:nvPr/>
        </p:nvGrpSpPr>
        <p:grpSpPr>
          <a:xfrm>
            <a:off x="1670640" y="2190140"/>
            <a:ext cx="371814" cy="369974"/>
            <a:chOff x="-42259725" y="3951100"/>
            <a:chExt cx="318225" cy="316650"/>
          </a:xfrm>
        </p:grpSpPr>
        <p:sp>
          <p:nvSpPr>
            <p:cNvPr id="4746" name="Google Shape;4746;p4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46"/>
          <p:cNvGrpSpPr/>
          <p:nvPr/>
        </p:nvGrpSpPr>
        <p:grpSpPr>
          <a:xfrm>
            <a:off x="3869002" y="1369161"/>
            <a:ext cx="370879" cy="337755"/>
            <a:chOff x="-40378075" y="3267450"/>
            <a:chExt cx="317425" cy="289075"/>
          </a:xfrm>
        </p:grpSpPr>
        <p:sp>
          <p:nvSpPr>
            <p:cNvPr id="4749" name="Google Shape;4749;p4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46"/>
          <p:cNvGrpSpPr/>
          <p:nvPr/>
        </p:nvGrpSpPr>
        <p:grpSpPr>
          <a:xfrm>
            <a:off x="3872668" y="1770429"/>
            <a:ext cx="363548" cy="369974"/>
            <a:chOff x="-40372575" y="3604550"/>
            <a:chExt cx="311150" cy="316650"/>
          </a:xfrm>
        </p:grpSpPr>
        <p:sp>
          <p:nvSpPr>
            <p:cNvPr id="4754" name="Google Shape;4754;p4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7" name="Google Shape;4757;p4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8" name="Google Shape;4758;p46"/>
          <p:cNvGrpSpPr/>
          <p:nvPr/>
        </p:nvGrpSpPr>
        <p:grpSpPr>
          <a:xfrm>
            <a:off x="2596617" y="2663092"/>
            <a:ext cx="399038" cy="372165"/>
            <a:chOff x="-38542250" y="3220175"/>
            <a:chExt cx="341525" cy="318525"/>
          </a:xfrm>
        </p:grpSpPr>
        <p:sp>
          <p:nvSpPr>
            <p:cNvPr id="4759" name="Google Shape;4759;p4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46"/>
          <p:cNvGrpSpPr/>
          <p:nvPr/>
        </p:nvGrpSpPr>
        <p:grpSpPr>
          <a:xfrm>
            <a:off x="2618549" y="3122462"/>
            <a:ext cx="369974" cy="369068"/>
            <a:chOff x="-38537400" y="3588000"/>
            <a:chExt cx="316650" cy="315875"/>
          </a:xfrm>
        </p:grpSpPr>
        <p:sp>
          <p:nvSpPr>
            <p:cNvPr id="4763" name="Google Shape;4763;p4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46"/>
          <p:cNvGrpSpPr/>
          <p:nvPr/>
        </p:nvGrpSpPr>
        <p:grpSpPr>
          <a:xfrm>
            <a:off x="2617629" y="3579991"/>
            <a:ext cx="371814" cy="369974"/>
            <a:chOff x="-38538975" y="3954250"/>
            <a:chExt cx="318225" cy="316650"/>
          </a:xfrm>
        </p:grpSpPr>
        <p:sp>
          <p:nvSpPr>
            <p:cNvPr id="4768" name="Google Shape;4768;p4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46"/>
          <p:cNvGrpSpPr/>
          <p:nvPr/>
        </p:nvGrpSpPr>
        <p:grpSpPr>
          <a:xfrm>
            <a:off x="3934941" y="3574918"/>
            <a:ext cx="375465" cy="371814"/>
            <a:chOff x="-37385100" y="3949908"/>
            <a:chExt cx="321350" cy="318225"/>
          </a:xfrm>
        </p:grpSpPr>
        <p:sp>
          <p:nvSpPr>
            <p:cNvPr id="4771" name="Google Shape;4771;p4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46"/>
          <p:cNvGrpSpPr/>
          <p:nvPr/>
        </p:nvGrpSpPr>
        <p:grpSpPr>
          <a:xfrm>
            <a:off x="2110600" y="1310478"/>
            <a:ext cx="370909" cy="370675"/>
            <a:chOff x="-41895050" y="3217225"/>
            <a:chExt cx="317450" cy="317250"/>
          </a:xfrm>
        </p:grpSpPr>
        <p:sp>
          <p:nvSpPr>
            <p:cNvPr id="4774" name="Google Shape;4774;p4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6"/>
          <p:cNvGrpSpPr/>
          <p:nvPr/>
        </p:nvGrpSpPr>
        <p:grpSpPr>
          <a:xfrm>
            <a:off x="2110148" y="1747412"/>
            <a:ext cx="371814" cy="369974"/>
            <a:chOff x="-41893475" y="3584850"/>
            <a:chExt cx="318225" cy="316650"/>
          </a:xfrm>
        </p:grpSpPr>
        <p:sp>
          <p:nvSpPr>
            <p:cNvPr id="4780" name="Google Shape;4780;p4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4" name="Google Shape;4784;p4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6" name="Google Shape;4786;p46"/>
          <p:cNvGrpSpPr/>
          <p:nvPr/>
        </p:nvGrpSpPr>
        <p:grpSpPr>
          <a:xfrm>
            <a:off x="880176" y="3142704"/>
            <a:ext cx="337522" cy="370909"/>
            <a:chOff x="-39998250" y="3605325"/>
            <a:chExt cx="288875" cy="317450"/>
          </a:xfrm>
        </p:grpSpPr>
        <p:sp>
          <p:nvSpPr>
            <p:cNvPr id="4787" name="Google Shape;4787;p4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46"/>
          <p:cNvGrpSpPr/>
          <p:nvPr/>
        </p:nvGrpSpPr>
        <p:grpSpPr>
          <a:xfrm>
            <a:off x="863950" y="3601168"/>
            <a:ext cx="369974" cy="369945"/>
            <a:chOff x="-40011050" y="3972375"/>
            <a:chExt cx="316650" cy="316625"/>
          </a:xfrm>
        </p:grpSpPr>
        <p:sp>
          <p:nvSpPr>
            <p:cNvPr id="4790" name="Google Shape;4790;p4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46"/>
          <p:cNvGrpSpPr/>
          <p:nvPr/>
        </p:nvGrpSpPr>
        <p:grpSpPr>
          <a:xfrm>
            <a:off x="3095881" y="2665867"/>
            <a:ext cx="266921" cy="369039"/>
            <a:chOff x="-38129425" y="3222550"/>
            <a:chExt cx="228450" cy="315850"/>
          </a:xfrm>
        </p:grpSpPr>
        <p:sp>
          <p:nvSpPr>
            <p:cNvPr id="4793" name="Google Shape;4793;p4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46"/>
          <p:cNvGrpSpPr/>
          <p:nvPr/>
        </p:nvGrpSpPr>
        <p:grpSpPr>
          <a:xfrm>
            <a:off x="3050850" y="3122462"/>
            <a:ext cx="371785" cy="369974"/>
            <a:chOff x="-38172725" y="3588000"/>
            <a:chExt cx="318200" cy="316650"/>
          </a:xfrm>
        </p:grpSpPr>
        <p:sp>
          <p:nvSpPr>
            <p:cNvPr id="4796" name="Google Shape;4796;p4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6"/>
          <p:cNvGrpSpPr/>
          <p:nvPr/>
        </p:nvGrpSpPr>
        <p:grpSpPr>
          <a:xfrm>
            <a:off x="3126752" y="3580897"/>
            <a:ext cx="219981" cy="369974"/>
            <a:chOff x="-38109725" y="3955025"/>
            <a:chExt cx="188275" cy="316650"/>
          </a:xfrm>
        </p:grpSpPr>
        <p:sp>
          <p:nvSpPr>
            <p:cNvPr id="4805" name="Google Shape;4805;p4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7" name="Google Shape;4807;p4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46"/>
          <p:cNvGrpSpPr/>
          <p:nvPr/>
        </p:nvGrpSpPr>
        <p:grpSpPr>
          <a:xfrm>
            <a:off x="2542151" y="1312318"/>
            <a:ext cx="373654" cy="369068"/>
            <a:chOff x="-41530375" y="3218800"/>
            <a:chExt cx="319800" cy="315875"/>
          </a:xfrm>
        </p:grpSpPr>
        <p:sp>
          <p:nvSpPr>
            <p:cNvPr id="4809" name="Google Shape;4809;p4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6"/>
          <p:cNvGrpSpPr/>
          <p:nvPr/>
        </p:nvGrpSpPr>
        <p:grpSpPr>
          <a:xfrm>
            <a:off x="2544444" y="1827476"/>
            <a:ext cx="369068" cy="289004"/>
            <a:chOff x="-41526450" y="3653375"/>
            <a:chExt cx="315875" cy="247350"/>
          </a:xfrm>
        </p:grpSpPr>
        <p:sp>
          <p:nvSpPr>
            <p:cNvPr id="4812" name="Google Shape;4812;p4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46"/>
          <p:cNvGrpSpPr/>
          <p:nvPr/>
        </p:nvGrpSpPr>
        <p:grpSpPr>
          <a:xfrm>
            <a:off x="2545831" y="2190140"/>
            <a:ext cx="366293" cy="369974"/>
            <a:chOff x="-41526450" y="3951100"/>
            <a:chExt cx="313500" cy="316650"/>
          </a:xfrm>
        </p:grpSpPr>
        <p:sp>
          <p:nvSpPr>
            <p:cNvPr id="4815" name="Google Shape;4815;p4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46"/>
          <p:cNvGrpSpPr/>
          <p:nvPr/>
        </p:nvGrpSpPr>
        <p:grpSpPr>
          <a:xfrm>
            <a:off x="1311086" y="2684269"/>
            <a:ext cx="339595" cy="371814"/>
            <a:chOff x="-39625900" y="3238300"/>
            <a:chExt cx="290650" cy="318225"/>
          </a:xfrm>
        </p:grpSpPr>
        <p:sp>
          <p:nvSpPr>
            <p:cNvPr id="4819" name="Google Shape;4819;p4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1" name="Google Shape;4821;p4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2" name="Google Shape;4822;p46"/>
          <p:cNvGrpSpPr/>
          <p:nvPr/>
        </p:nvGrpSpPr>
        <p:grpSpPr>
          <a:xfrm>
            <a:off x="1305137" y="3600730"/>
            <a:ext cx="366293" cy="370441"/>
            <a:chOff x="-39647175" y="3972000"/>
            <a:chExt cx="313500" cy="317050"/>
          </a:xfrm>
        </p:grpSpPr>
        <p:sp>
          <p:nvSpPr>
            <p:cNvPr id="4823" name="Google Shape;4823;p4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46"/>
          <p:cNvGrpSpPr/>
          <p:nvPr/>
        </p:nvGrpSpPr>
        <p:grpSpPr>
          <a:xfrm>
            <a:off x="3474265" y="2664728"/>
            <a:ext cx="375495" cy="370879"/>
            <a:chOff x="-37808850" y="3221575"/>
            <a:chExt cx="321375" cy="317425"/>
          </a:xfrm>
        </p:grpSpPr>
        <p:sp>
          <p:nvSpPr>
            <p:cNvPr id="4827" name="Google Shape;4827;p4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46"/>
          <p:cNvGrpSpPr/>
          <p:nvPr/>
        </p:nvGrpSpPr>
        <p:grpSpPr>
          <a:xfrm>
            <a:off x="3483038" y="3186759"/>
            <a:ext cx="372749" cy="241158"/>
            <a:chOff x="-37806500" y="3643030"/>
            <a:chExt cx="319025" cy="206400"/>
          </a:xfrm>
        </p:grpSpPr>
        <p:sp>
          <p:nvSpPr>
            <p:cNvPr id="4830" name="Google Shape;4830;p4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46"/>
          <p:cNvGrpSpPr/>
          <p:nvPr/>
        </p:nvGrpSpPr>
        <p:grpSpPr>
          <a:xfrm>
            <a:off x="3485346" y="3579056"/>
            <a:ext cx="368134" cy="371814"/>
            <a:chOff x="-37804925" y="3953450"/>
            <a:chExt cx="315075" cy="318225"/>
          </a:xfrm>
        </p:grpSpPr>
        <p:sp>
          <p:nvSpPr>
            <p:cNvPr id="4833" name="Google Shape;4833;p4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6" name="Google Shape;4836;p4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7" name="Google Shape;4837;p46"/>
          <p:cNvGrpSpPr/>
          <p:nvPr/>
        </p:nvGrpSpPr>
        <p:grpSpPr>
          <a:xfrm>
            <a:off x="4840364" y="1328538"/>
            <a:ext cx="355663" cy="308725"/>
            <a:chOff x="-28462125" y="3199700"/>
            <a:chExt cx="298550" cy="259150"/>
          </a:xfrm>
        </p:grpSpPr>
        <p:sp>
          <p:nvSpPr>
            <p:cNvPr id="4838" name="Google Shape;4838;p4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46"/>
          <p:cNvGrpSpPr/>
          <p:nvPr/>
        </p:nvGrpSpPr>
        <p:grpSpPr>
          <a:xfrm>
            <a:off x="4841317" y="1763228"/>
            <a:ext cx="353757" cy="352833"/>
            <a:chOff x="-28461325" y="3545475"/>
            <a:chExt cx="296950" cy="296175"/>
          </a:xfrm>
        </p:grpSpPr>
        <p:sp>
          <p:nvSpPr>
            <p:cNvPr id="4842" name="Google Shape;4842;p4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46"/>
          <p:cNvGrpSpPr/>
          <p:nvPr/>
        </p:nvGrpSpPr>
        <p:grpSpPr>
          <a:xfrm>
            <a:off x="4837550" y="2213272"/>
            <a:ext cx="361292" cy="352803"/>
            <a:chOff x="-28463700" y="3914875"/>
            <a:chExt cx="303275" cy="296150"/>
          </a:xfrm>
        </p:grpSpPr>
        <p:sp>
          <p:nvSpPr>
            <p:cNvPr id="4849" name="Google Shape;4849;p4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46"/>
          <p:cNvGrpSpPr/>
          <p:nvPr/>
        </p:nvGrpSpPr>
        <p:grpSpPr>
          <a:xfrm>
            <a:off x="7072335" y="1369355"/>
            <a:ext cx="351880" cy="227092"/>
            <a:chOff x="-26573400" y="3224125"/>
            <a:chExt cx="295375" cy="190625"/>
          </a:xfrm>
        </p:grpSpPr>
        <p:sp>
          <p:nvSpPr>
            <p:cNvPr id="4852" name="Google Shape;4852;p4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46"/>
          <p:cNvGrpSpPr/>
          <p:nvPr/>
        </p:nvGrpSpPr>
        <p:grpSpPr>
          <a:xfrm>
            <a:off x="7072335" y="1763690"/>
            <a:ext cx="351880" cy="351910"/>
            <a:chOff x="-26573400" y="3546250"/>
            <a:chExt cx="295375" cy="295400"/>
          </a:xfrm>
        </p:grpSpPr>
        <p:sp>
          <p:nvSpPr>
            <p:cNvPr id="4855" name="Google Shape;4855;p4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46"/>
          <p:cNvGrpSpPr/>
          <p:nvPr/>
        </p:nvGrpSpPr>
        <p:grpSpPr>
          <a:xfrm>
            <a:off x="7060615" y="2213599"/>
            <a:ext cx="375319" cy="352148"/>
            <a:chOff x="-26583625" y="3917025"/>
            <a:chExt cx="315050" cy="295600"/>
          </a:xfrm>
        </p:grpSpPr>
        <p:sp>
          <p:nvSpPr>
            <p:cNvPr id="4861" name="Google Shape;4861;p4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5" name="Google Shape;4865;p4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6" name="Google Shape;4866;p46"/>
          <p:cNvGrpSpPr/>
          <p:nvPr/>
        </p:nvGrpSpPr>
        <p:grpSpPr>
          <a:xfrm>
            <a:off x="5759130" y="3172629"/>
            <a:ext cx="289039" cy="352833"/>
            <a:chOff x="-24694925" y="3518700"/>
            <a:chExt cx="242625" cy="296175"/>
          </a:xfrm>
        </p:grpSpPr>
        <p:sp>
          <p:nvSpPr>
            <p:cNvPr id="4867" name="Google Shape;4867;p4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46"/>
          <p:cNvGrpSpPr/>
          <p:nvPr/>
        </p:nvGrpSpPr>
        <p:grpSpPr>
          <a:xfrm>
            <a:off x="5758668" y="3622657"/>
            <a:ext cx="289962" cy="352833"/>
            <a:chOff x="-24709100" y="3888875"/>
            <a:chExt cx="243400" cy="296175"/>
          </a:xfrm>
        </p:grpSpPr>
        <p:sp>
          <p:nvSpPr>
            <p:cNvPr id="4872" name="Google Shape;4872;p4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46"/>
          <p:cNvGrpSpPr/>
          <p:nvPr/>
        </p:nvGrpSpPr>
        <p:grpSpPr>
          <a:xfrm>
            <a:off x="7958668" y="2695320"/>
            <a:ext cx="356556" cy="349557"/>
            <a:chOff x="-22863675" y="3131775"/>
            <a:chExt cx="299300" cy="293425"/>
          </a:xfrm>
        </p:grpSpPr>
        <p:sp>
          <p:nvSpPr>
            <p:cNvPr id="4876" name="Google Shape;4876;p4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46"/>
          <p:cNvGrpSpPr/>
          <p:nvPr/>
        </p:nvGrpSpPr>
        <p:grpSpPr>
          <a:xfrm>
            <a:off x="5301532" y="1306499"/>
            <a:ext cx="310602" cy="352803"/>
            <a:chOff x="-28069875" y="3175300"/>
            <a:chExt cx="260725" cy="296150"/>
          </a:xfrm>
        </p:grpSpPr>
        <p:sp>
          <p:nvSpPr>
            <p:cNvPr id="4880" name="Google Shape;4880;p4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9" name="Google Shape;4889;p4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0" name="Google Shape;4890;p46"/>
          <p:cNvGrpSpPr/>
          <p:nvPr/>
        </p:nvGrpSpPr>
        <p:grpSpPr>
          <a:xfrm>
            <a:off x="5342810" y="2213733"/>
            <a:ext cx="228045" cy="351880"/>
            <a:chOff x="-28032075" y="3916450"/>
            <a:chExt cx="191425" cy="295375"/>
          </a:xfrm>
        </p:grpSpPr>
        <p:sp>
          <p:nvSpPr>
            <p:cNvPr id="4891" name="Google Shape;4891;p4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4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4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46"/>
          <p:cNvGrpSpPr/>
          <p:nvPr/>
        </p:nvGrpSpPr>
        <p:grpSpPr>
          <a:xfrm>
            <a:off x="7508157" y="1306484"/>
            <a:ext cx="352833" cy="352833"/>
            <a:chOff x="-26201650" y="3176075"/>
            <a:chExt cx="296175" cy="296175"/>
          </a:xfrm>
        </p:grpSpPr>
        <p:sp>
          <p:nvSpPr>
            <p:cNvPr id="4895" name="Google Shape;4895;p4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4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46"/>
          <p:cNvGrpSpPr/>
          <p:nvPr/>
        </p:nvGrpSpPr>
        <p:grpSpPr>
          <a:xfrm>
            <a:off x="7507680" y="1763705"/>
            <a:ext cx="353786" cy="351880"/>
            <a:chOff x="-26204800" y="3547050"/>
            <a:chExt cx="296975" cy="295375"/>
          </a:xfrm>
        </p:grpSpPr>
        <p:sp>
          <p:nvSpPr>
            <p:cNvPr id="4898" name="Google Shape;4898;p4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4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0" name="Google Shape;4900;p4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1" name="Google Shape;4901;p46"/>
          <p:cNvGrpSpPr/>
          <p:nvPr/>
        </p:nvGrpSpPr>
        <p:grpSpPr>
          <a:xfrm>
            <a:off x="6178935" y="2693683"/>
            <a:ext cx="345328" cy="352833"/>
            <a:chOff x="-24353875" y="3147725"/>
            <a:chExt cx="289875" cy="296175"/>
          </a:xfrm>
        </p:grpSpPr>
        <p:sp>
          <p:nvSpPr>
            <p:cNvPr id="4902" name="Google Shape;4902;p4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4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46"/>
          <p:cNvGrpSpPr/>
          <p:nvPr/>
        </p:nvGrpSpPr>
        <p:grpSpPr>
          <a:xfrm>
            <a:off x="6186917" y="3173090"/>
            <a:ext cx="329365" cy="351910"/>
            <a:chOff x="-24344425" y="3519475"/>
            <a:chExt cx="276475" cy="295400"/>
          </a:xfrm>
        </p:grpSpPr>
        <p:sp>
          <p:nvSpPr>
            <p:cNvPr id="4905" name="Google Shape;4905;p4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4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46"/>
          <p:cNvGrpSpPr/>
          <p:nvPr/>
        </p:nvGrpSpPr>
        <p:grpSpPr>
          <a:xfrm>
            <a:off x="6176597" y="3625010"/>
            <a:ext cx="350004" cy="348128"/>
            <a:chOff x="-24353075" y="3891250"/>
            <a:chExt cx="293800" cy="292225"/>
          </a:xfrm>
        </p:grpSpPr>
        <p:sp>
          <p:nvSpPr>
            <p:cNvPr id="4908" name="Google Shape;4908;p4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4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46"/>
          <p:cNvGrpSpPr/>
          <p:nvPr/>
        </p:nvGrpSpPr>
        <p:grpSpPr>
          <a:xfrm>
            <a:off x="7960068" y="3173313"/>
            <a:ext cx="353757" cy="351463"/>
            <a:chOff x="-22845575" y="3504075"/>
            <a:chExt cx="296950" cy="295025"/>
          </a:xfrm>
        </p:grpSpPr>
        <p:sp>
          <p:nvSpPr>
            <p:cNvPr id="4911" name="Google Shape;4911;p4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4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46"/>
          <p:cNvGrpSpPr/>
          <p:nvPr/>
        </p:nvGrpSpPr>
        <p:grpSpPr>
          <a:xfrm>
            <a:off x="5753249" y="1306961"/>
            <a:ext cx="299344" cy="351880"/>
            <a:chOff x="-27691025" y="3175300"/>
            <a:chExt cx="251275" cy="295375"/>
          </a:xfrm>
        </p:grpSpPr>
        <p:sp>
          <p:nvSpPr>
            <p:cNvPr id="4914" name="Google Shape;4914;p4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46"/>
          <p:cNvGrpSpPr/>
          <p:nvPr/>
        </p:nvGrpSpPr>
        <p:grpSpPr>
          <a:xfrm>
            <a:off x="5725566" y="1825637"/>
            <a:ext cx="354710" cy="228015"/>
            <a:chOff x="-27721750" y="3598250"/>
            <a:chExt cx="297750" cy="191400"/>
          </a:xfrm>
        </p:grpSpPr>
        <p:sp>
          <p:nvSpPr>
            <p:cNvPr id="4919" name="Google Shape;4919;p4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46"/>
          <p:cNvGrpSpPr/>
          <p:nvPr/>
        </p:nvGrpSpPr>
        <p:grpSpPr>
          <a:xfrm>
            <a:off x="5726966" y="2219183"/>
            <a:ext cx="351910" cy="340980"/>
            <a:chOff x="-27719400" y="3925600"/>
            <a:chExt cx="295400" cy="286225"/>
          </a:xfrm>
        </p:grpSpPr>
        <p:sp>
          <p:nvSpPr>
            <p:cNvPr id="4922" name="Google Shape;4922;p4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4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6"/>
          <p:cNvGrpSpPr/>
          <p:nvPr/>
        </p:nvGrpSpPr>
        <p:grpSpPr>
          <a:xfrm>
            <a:off x="7948238" y="1306023"/>
            <a:ext cx="353757" cy="353757"/>
            <a:chOff x="-25834600" y="3176875"/>
            <a:chExt cx="296950" cy="296950"/>
          </a:xfrm>
        </p:grpSpPr>
        <p:sp>
          <p:nvSpPr>
            <p:cNvPr id="4925" name="Google Shape;4925;p4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46"/>
          <p:cNvGrpSpPr/>
          <p:nvPr/>
        </p:nvGrpSpPr>
        <p:grpSpPr>
          <a:xfrm>
            <a:off x="7948238" y="1774024"/>
            <a:ext cx="353757" cy="331241"/>
            <a:chOff x="-25834600" y="3564375"/>
            <a:chExt cx="296950" cy="278050"/>
          </a:xfrm>
        </p:grpSpPr>
        <p:sp>
          <p:nvSpPr>
            <p:cNvPr id="4931" name="Google Shape;4931;p4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46"/>
          <p:cNvGrpSpPr/>
          <p:nvPr/>
        </p:nvGrpSpPr>
        <p:grpSpPr>
          <a:xfrm>
            <a:off x="7946362" y="2213376"/>
            <a:ext cx="357509" cy="352595"/>
            <a:chOff x="-25834600" y="3915850"/>
            <a:chExt cx="300100" cy="295975"/>
          </a:xfrm>
        </p:grpSpPr>
        <p:sp>
          <p:nvSpPr>
            <p:cNvPr id="4940" name="Google Shape;4940;p4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46"/>
          <p:cNvGrpSpPr/>
          <p:nvPr/>
        </p:nvGrpSpPr>
        <p:grpSpPr>
          <a:xfrm>
            <a:off x="6681790" y="2694606"/>
            <a:ext cx="228968" cy="350987"/>
            <a:chOff x="-23930925" y="3149300"/>
            <a:chExt cx="192200" cy="294625"/>
          </a:xfrm>
        </p:grpSpPr>
        <p:sp>
          <p:nvSpPr>
            <p:cNvPr id="4944" name="Google Shape;4944;p4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46"/>
          <p:cNvGrpSpPr/>
          <p:nvPr/>
        </p:nvGrpSpPr>
        <p:grpSpPr>
          <a:xfrm>
            <a:off x="6638620" y="3173090"/>
            <a:ext cx="315307" cy="351910"/>
            <a:chOff x="-23962425" y="3519475"/>
            <a:chExt cx="264675" cy="295400"/>
          </a:xfrm>
        </p:grpSpPr>
        <p:sp>
          <p:nvSpPr>
            <p:cNvPr id="4949" name="Google Shape;4949;p4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1" name="Google Shape;4951;p4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2" name="Google Shape;4952;p46"/>
          <p:cNvGrpSpPr/>
          <p:nvPr/>
        </p:nvGrpSpPr>
        <p:grpSpPr>
          <a:xfrm>
            <a:off x="8017295" y="3623134"/>
            <a:ext cx="239302" cy="351880"/>
            <a:chOff x="-22788075" y="3904625"/>
            <a:chExt cx="200875" cy="295375"/>
          </a:xfrm>
        </p:grpSpPr>
        <p:sp>
          <p:nvSpPr>
            <p:cNvPr id="4953" name="Google Shape;4953;p4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46"/>
          <p:cNvGrpSpPr/>
          <p:nvPr/>
        </p:nvGrpSpPr>
        <p:grpSpPr>
          <a:xfrm>
            <a:off x="6172593" y="1306499"/>
            <a:ext cx="354710" cy="352803"/>
            <a:chOff x="-27351575" y="3175300"/>
            <a:chExt cx="297750" cy="296150"/>
          </a:xfrm>
        </p:grpSpPr>
        <p:sp>
          <p:nvSpPr>
            <p:cNvPr id="4958" name="Google Shape;4958;p4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4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4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6"/>
          <p:cNvGrpSpPr/>
          <p:nvPr/>
        </p:nvGrpSpPr>
        <p:grpSpPr>
          <a:xfrm>
            <a:off x="6218402" y="1758809"/>
            <a:ext cx="269293" cy="353072"/>
            <a:chOff x="-27313750" y="3545275"/>
            <a:chExt cx="226050" cy="296375"/>
          </a:xfrm>
        </p:grpSpPr>
        <p:sp>
          <p:nvSpPr>
            <p:cNvPr id="4963" name="Google Shape;4963;p4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4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46"/>
          <p:cNvGrpSpPr/>
          <p:nvPr/>
        </p:nvGrpSpPr>
        <p:grpSpPr>
          <a:xfrm>
            <a:off x="6172593" y="2211380"/>
            <a:ext cx="354710" cy="356586"/>
            <a:chOff x="-27351575" y="3915650"/>
            <a:chExt cx="297750" cy="299325"/>
          </a:xfrm>
        </p:grpSpPr>
        <p:sp>
          <p:nvSpPr>
            <p:cNvPr id="4967" name="Google Shape;4967;p4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46"/>
          <p:cNvGrpSpPr/>
          <p:nvPr/>
        </p:nvGrpSpPr>
        <p:grpSpPr>
          <a:xfrm>
            <a:off x="4860084" y="2693579"/>
            <a:ext cx="319060" cy="353042"/>
            <a:chOff x="-25445525" y="3175900"/>
            <a:chExt cx="267825" cy="296350"/>
          </a:xfrm>
        </p:grpSpPr>
        <p:sp>
          <p:nvSpPr>
            <p:cNvPr id="4970" name="Google Shape;4970;p4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6"/>
          <p:cNvGrpSpPr/>
          <p:nvPr/>
        </p:nvGrpSpPr>
        <p:grpSpPr>
          <a:xfrm>
            <a:off x="4841797" y="3183902"/>
            <a:ext cx="355633" cy="330288"/>
            <a:chOff x="-25465200" y="3565175"/>
            <a:chExt cx="298525" cy="277250"/>
          </a:xfrm>
        </p:grpSpPr>
        <p:sp>
          <p:nvSpPr>
            <p:cNvPr id="4974" name="Google Shape;4974;p4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46"/>
          <p:cNvGrpSpPr/>
          <p:nvPr/>
        </p:nvGrpSpPr>
        <p:grpSpPr>
          <a:xfrm>
            <a:off x="4841336" y="3623432"/>
            <a:ext cx="356556" cy="351285"/>
            <a:chOff x="-25465200" y="3916150"/>
            <a:chExt cx="299300" cy="294875"/>
          </a:xfrm>
        </p:grpSpPr>
        <p:sp>
          <p:nvSpPr>
            <p:cNvPr id="4977" name="Google Shape;4977;p4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46"/>
          <p:cNvGrpSpPr/>
          <p:nvPr/>
        </p:nvGrpSpPr>
        <p:grpSpPr>
          <a:xfrm>
            <a:off x="7068775" y="2693698"/>
            <a:ext cx="351880" cy="352803"/>
            <a:chOff x="-23615075" y="3148525"/>
            <a:chExt cx="295375" cy="296150"/>
          </a:xfrm>
        </p:grpSpPr>
        <p:sp>
          <p:nvSpPr>
            <p:cNvPr id="4980" name="Google Shape;4980;p4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4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4" name="Google Shape;4984;p4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5" name="Google Shape;4985;p46"/>
          <p:cNvGrpSpPr/>
          <p:nvPr/>
        </p:nvGrpSpPr>
        <p:grpSpPr>
          <a:xfrm>
            <a:off x="7068299" y="3632977"/>
            <a:ext cx="352833" cy="332194"/>
            <a:chOff x="-23615075" y="3906200"/>
            <a:chExt cx="296175" cy="278850"/>
          </a:xfrm>
        </p:grpSpPr>
        <p:sp>
          <p:nvSpPr>
            <p:cNvPr id="4986" name="Google Shape;4986;p4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4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9" name="Google Shape;4989;p4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0" name="Google Shape;4990;p46"/>
          <p:cNvGrpSpPr/>
          <p:nvPr/>
        </p:nvGrpSpPr>
        <p:grpSpPr>
          <a:xfrm>
            <a:off x="6617268" y="1306618"/>
            <a:ext cx="353757" cy="352565"/>
            <a:chOff x="-26980600" y="3175500"/>
            <a:chExt cx="296950" cy="295950"/>
          </a:xfrm>
        </p:grpSpPr>
        <p:sp>
          <p:nvSpPr>
            <p:cNvPr id="4991" name="Google Shape;4991;p4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4" name="Google Shape;4994;p4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5" name="Google Shape;4995;p46"/>
          <p:cNvGrpSpPr/>
          <p:nvPr/>
        </p:nvGrpSpPr>
        <p:grpSpPr>
          <a:xfrm>
            <a:off x="6617744" y="2245154"/>
            <a:ext cx="352803" cy="289039"/>
            <a:chOff x="-26981375" y="3951875"/>
            <a:chExt cx="296150" cy="242625"/>
          </a:xfrm>
        </p:grpSpPr>
        <p:sp>
          <p:nvSpPr>
            <p:cNvPr id="4996" name="Google Shape;4996;p4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46"/>
          <p:cNvGrpSpPr/>
          <p:nvPr/>
        </p:nvGrpSpPr>
        <p:grpSpPr>
          <a:xfrm>
            <a:off x="5282787" y="2692745"/>
            <a:ext cx="351910" cy="354710"/>
            <a:chOff x="-25094250" y="3176075"/>
            <a:chExt cx="295400" cy="297750"/>
          </a:xfrm>
        </p:grpSpPr>
        <p:sp>
          <p:nvSpPr>
            <p:cNvPr id="5000" name="Google Shape;5000;p4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4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4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46"/>
          <p:cNvGrpSpPr/>
          <p:nvPr/>
        </p:nvGrpSpPr>
        <p:grpSpPr>
          <a:xfrm>
            <a:off x="5282787" y="3173106"/>
            <a:ext cx="351910" cy="351880"/>
            <a:chOff x="-25094250" y="3547050"/>
            <a:chExt cx="295400" cy="295375"/>
          </a:xfrm>
        </p:grpSpPr>
        <p:sp>
          <p:nvSpPr>
            <p:cNvPr id="5004" name="Google Shape;5004;p4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4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9" name="Google Shape;5009;p4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0" name="Google Shape;5010;p46"/>
          <p:cNvGrpSpPr/>
          <p:nvPr/>
        </p:nvGrpSpPr>
        <p:grpSpPr>
          <a:xfrm>
            <a:off x="7514864" y="2693698"/>
            <a:ext cx="352803" cy="352803"/>
            <a:chOff x="-23245675" y="3148525"/>
            <a:chExt cx="296150" cy="296150"/>
          </a:xfrm>
        </p:grpSpPr>
        <p:sp>
          <p:nvSpPr>
            <p:cNvPr id="5011" name="Google Shape;5011;p4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4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4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4" name="Google Shape;5014;p4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5" name="Google Shape;5015;p46"/>
          <p:cNvGrpSpPr/>
          <p:nvPr/>
        </p:nvGrpSpPr>
        <p:grpSpPr>
          <a:xfrm>
            <a:off x="7515325" y="3622672"/>
            <a:ext cx="351880" cy="352803"/>
            <a:chOff x="-23244900" y="3888100"/>
            <a:chExt cx="295375" cy="296150"/>
          </a:xfrm>
        </p:grpSpPr>
        <p:sp>
          <p:nvSpPr>
            <p:cNvPr id="5016" name="Google Shape;5016;p4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4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4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4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4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4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4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7" name="Google Shape;5027;p4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029" name="Google Shape;5029;p4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33" name="Shape 5033"/>
        <p:cNvGrpSpPr/>
        <p:nvPr/>
      </p:nvGrpSpPr>
      <p:grpSpPr>
        <a:xfrm>
          <a:off x="0" y="0"/>
          <a:ext cx="0" cy="0"/>
          <a:chOff x="0" y="0"/>
          <a:chExt cx="0" cy="0"/>
        </a:xfrm>
      </p:grpSpPr>
      <p:sp>
        <p:nvSpPr>
          <p:cNvPr id="5034" name="Google Shape;5034;p4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5" name="Google Shape;5035;p47"/>
          <p:cNvGrpSpPr/>
          <p:nvPr/>
        </p:nvGrpSpPr>
        <p:grpSpPr>
          <a:xfrm>
            <a:off x="832654" y="1819647"/>
            <a:ext cx="367261" cy="367261"/>
            <a:chOff x="-65145700" y="3727425"/>
            <a:chExt cx="317425" cy="317425"/>
          </a:xfrm>
        </p:grpSpPr>
        <p:sp>
          <p:nvSpPr>
            <p:cNvPr id="5036" name="Google Shape;5036;p4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4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47"/>
          <p:cNvGrpSpPr/>
          <p:nvPr/>
        </p:nvGrpSpPr>
        <p:grpSpPr>
          <a:xfrm>
            <a:off x="835851" y="2248561"/>
            <a:ext cx="360868" cy="367261"/>
            <a:chOff x="-65144125" y="4094450"/>
            <a:chExt cx="311900" cy="317425"/>
          </a:xfrm>
        </p:grpSpPr>
        <p:sp>
          <p:nvSpPr>
            <p:cNvPr id="5039" name="Google Shape;5039;p4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4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4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2" name="Google Shape;5042;p4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3" name="Google Shape;5043;p47"/>
          <p:cNvGrpSpPr/>
          <p:nvPr/>
        </p:nvGrpSpPr>
        <p:grpSpPr>
          <a:xfrm>
            <a:off x="3039420" y="1819256"/>
            <a:ext cx="370645" cy="368042"/>
            <a:chOff x="-63250675" y="3744075"/>
            <a:chExt cx="320350" cy="318100"/>
          </a:xfrm>
        </p:grpSpPr>
        <p:sp>
          <p:nvSpPr>
            <p:cNvPr id="5044" name="Google Shape;5044;p4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4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47"/>
          <p:cNvGrpSpPr/>
          <p:nvPr/>
        </p:nvGrpSpPr>
        <p:grpSpPr>
          <a:xfrm>
            <a:off x="3041112" y="2248561"/>
            <a:ext cx="367261" cy="367261"/>
            <a:chOff x="-63250675" y="4110200"/>
            <a:chExt cx="317425" cy="317425"/>
          </a:xfrm>
        </p:grpSpPr>
        <p:sp>
          <p:nvSpPr>
            <p:cNvPr id="5048" name="Google Shape;5048;p4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4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4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4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4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4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4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4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4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47"/>
          <p:cNvGrpSpPr/>
          <p:nvPr/>
        </p:nvGrpSpPr>
        <p:grpSpPr>
          <a:xfrm>
            <a:off x="1720159" y="2745656"/>
            <a:ext cx="359075" cy="358844"/>
            <a:chOff x="-61351725" y="3372400"/>
            <a:chExt cx="310350" cy="310150"/>
          </a:xfrm>
        </p:grpSpPr>
        <p:sp>
          <p:nvSpPr>
            <p:cNvPr id="5058" name="Google Shape;5058;p4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47"/>
          <p:cNvGrpSpPr/>
          <p:nvPr/>
        </p:nvGrpSpPr>
        <p:grpSpPr>
          <a:xfrm>
            <a:off x="1716514" y="3208713"/>
            <a:ext cx="366364" cy="333534"/>
            <a:chOff x="-61354875" y="3751050"/>
            <a:chExt cx="316650" cy="288275"/>
          </a:xfrm>
        </p:grpSpPr>
        <p:sp>
          <p:nvSpPr>
            <p:cNvPr id="5062" name="Google Shape;5062;p4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47"/>
          <p:cNvGrpSpPr/>
          <p:nvPr/>
        </p:nvGrpSpPr>
        <p:grpSpPr>
          <a:xfrm>
            <a:off x="1716514" y="3650352"/>
            <a:ext cx="366364" cy="367290"/>
            <a:chOff x="-61354875" y="4101525"/>
            <a:chExt cx="316650" cy="317450"/>
          </a:xfrm>
        </p:grpSpPr>
        <p:sp>
          <p:nvSpPr>
            <p:cNvPr id="5066" name="Google Shape;5066;p4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47"/>
          <p:cNvGrpSpPr/>
          <p:nvPr/>
        </p:nvGrpSpPr>
        <p:grpSpPr>
          <a:xfrm>
            <a:off x="3932949" y="2742228"/>
            <a:ext cx="368157" cy="365699"/>
            <a:chOff x="-59470075" y="3308975"/>
            <a:chExt cx="318200" cy="316075"/>
          </a:xfrm>
        </p:grpSpPr>
        <p:sp>
          <p:nvSpPr>
            <p:cNvPr id="5069" name="Google Shape;5069;p4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4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4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4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4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4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4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4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4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47"/>
          <p:cNvGrpSpPr/>
          <p:nvPr/>
        </p:nvGrpSpPr>
        <p:grpSpPr>
          <a:xfrm>
            <a:off x="1278379" y="1377933"/>
            <a:ext cx="367261" cy="364686"/>
            <a:chOff x="-64781025" y="3361050"/>
            <a:chExt cx="317425" cy="315200"/>
          </a:xfrm>
        </p:grpSpPr>
        <p:sp>
          <p:nvSpPr>
            <p:cNvPr id="5079" name="Google Shape;5079;p4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4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4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4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3" name="Google Shape;5083;p4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4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4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6" name="Google Shape;5086;p47"/>
          <p:cNvGrpSpPr/>
          <p:nvPr/>
        </p:nvGrpSpPr>
        <p:grpSpPr>
          <a:xfrm>
            <a:off x="3482779" y="1819372"/>
            <a:ext cx="382765" cy="367810"/>
            <a:chOff x="-62890750" y="3747425"/>
            <a:chExt cx="330825" cy="317900"/>
          </a:xfrm>
        </p:grpSpPr>
        <p:sp>
          <p:nvSpPr>
            <p:cNvPr id="5087" name="Google Shape;5087;p4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4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4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4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4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4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4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4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4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4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4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4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4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4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47"/>
          <p:cNvGrpSpPr/>
          <p:nvPr/>
        </p:nvGrpSpPr>
        <p:grpSpPr>
          <a:xfrm>
            <a:off x="3490531" y="2249009"/>
            <a:ext cx="367261" cy="366364"/>
            <a:chOff x="-62884425" y="4111775"/>
            <a:chExt cx="317425" cy="316650"/>
          </a:xfrm>
        </p:grpSpPr>
        <p:sp>
          <p:nvSpPr>
            <p:cNvPr id="5102" name="Google Shape;5102;p4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4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47"/>
          <p:cNvGrpSpPr/>
          <p:nvPr/>
        </p:nvGrpSpPr>
        <p:grpSpPr>
          <a:xfrm>
            <a:off x="2163165" y="2745078"/>
            <a:ext cx="365438" cy="360001"/>
            <a:chOff x="-60991775" y="3376900"/>
            <a:chExt cx="315850" cy="311150"/>
          </a:xfrm>
        </p:grpSpPr>
        <p:sp>
          <p:nvSpPr>
            <p:cNvPr id="5105" name="Google Shape;5105;p4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4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4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47"/>
          <p:cNvGrpSpPr/>
          <p:nvPr/>
        </p:nvGrpSpPr>
        <p:grpSpPr>
          <a:xfrm>
            <a:off x="2162702" y="3195942"/>
            <a:ext cx="366364" cy="359075"/>
            <a:chOff x="-60988625" y="3740800"/>
            <a:chExt cx="316650" cy="310350"/>
          </a:xfrm>
        </p:grpSpPr>
        <p:sp>
          <p:nvSpPr>
            <p:cNvPr id="5109" name="Google Shape;5109;p4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47"/>
          <p:cNvGrpSpPr/>
          <p:nvPr/>
        </p:nvGrpSpPr>
        <p:grpSpPr>
          <a:xfrm>
            <a:off x="2162702" y="3651393"/>
            <a:ext cx="366364" cy="365207"/>
            <a:chOff x="-60987850" y="4100950"/>
            <a:chExt cx="316650" cy="315650"/>
          </a:xfrm>
        </p:grpSpPr>
        <p:sp>
          <p:nvSpPr>
            <p:cNvPr id="5113" name="Google Shape;5113;p4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4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4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4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47"/>
          <p:cNvGrpSpPr/>
          <p:nvPr/>
        </p:nvGrpSpPr>
        <p:grpSpPr>
          <a:xfrm>
            <a:off x="3932486" y="3196853"/>
            <a:ext cx="369083" cy="357253"/>
            <a:chOff x="-59447250" y="3706150"/>
            <a:chExt cx="319000" cy="308775"/>
          </a:xfrm>
        </p:grpSpPr>
        <p:sp>
          <p:nvSpPr>
            <p:cNvPr id="5119" name="Google Shape;5119;p4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4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4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47"/>
          <p:cNvGrpSpPr/>
          <p:nvPr/>
        </p:nvGrpSpPr>
        <p:grpSpPr>
          <a:xfrm>
            <a:off x="1721214" y="1378164"/>
            <a:ext cx="368186" cy="364224"/>
            <a:chOff x="-64406125" y="3362225"/>
            <a:chExt cx="318225" cy="314800"/>
          </a:xfrm>
        </p:grpSpPr>
        <p:sp>
          <p:nvSpPr>
            <p:cNvPr id="5124" name="Google Shape;5124;p4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4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6" name="Google Shape;5126;p4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7" name="Google Shape;5127;p47"/>
          <p:cNvGrpSpPr/>
          <p:nvPr/>
        </p:nvGrpSpPr>
        <p:grpSpPr>
          <a:xfrm>
            <a:off x="1721677" y="2249009"/>
            <a:ext cx="367261" cy="366364"/>
            <a:chOff x="-64410850" y="4094450"/>
            <a:chExt cx="317425" cy="316650"/>
          </a:xfrm>
        </p:grpSpPr>
        <p:sp>
          <p:nvSpPr>
            <p:cNvPr id="5128" name="Google Shape;5128;p4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1" name="Google Shape;5131;p4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2" name="Google Shape;5132;p47"/>
          <p:cNvGrpSpPr/>
          <p:nvPr/>
        </p:nvGrpSpPr>
        <p:grpSpPr>
          <a:xfrm>
            <a:off x="3943225" y="1819083"/>
            <a:ext cx="365467" cy="368389"/>
            <a:chOff x="-62516625" y="3743175"/>
            <a:chExt cx="315875" cy="318400"/>
          </a:xfrm>
        </p:grpSpPr>
        <p:sp>
          <p:nvSpPr>
            <p:cNvPr id="5133" name="Google Shape;5133;p4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4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47"/>
          <p:cNvGrpSpPr/>
          <p:nvPr/>
        </p:nvGrpSpPr>
        <p:grpSpPr>
          <a:xfrm>
            <a:off x="3950065" y="2269054"/>
            <a:ext cx="351786" cy="326274"/>
            <a:chOff x="-62511900" y="4129100"/>
            <a:chExt cx="304050" cy="282000"/>
          </a:xfrm>
        </p:grpSpPr>
        <p:sp>
          <p:nvSpPr>
            <p:cNvPr id="5136" name="Google Shape;5136;p4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4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47"/>
          <p:cNvGrpSpPr/>
          <p:nvPr/>
        </p:nvGrpSpPr>
        <p:grpSpPr>
          <a:xfrm>
            <a:off x="2628187" y="2741448"/>
            <a:ext cx="310770" cy="367261"/>
            <a:chOff x="-60597975" y="3367475"/>
            <a:chExt cx="268600" cy="317425"/>
          </a:xfrm>
        </p:grpSpPr>
        <p:sp>
          <p:nvSpPr>
            <p:cNvPr id="5142" name="Google Shape;5142;p4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4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7" name="Google Shape;5147;p4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8" name="Google Shape;5148;p47"/>
          <p:cNvGrpSpPr/>
          <p:nvPr/>
        </p:nvGrpSpPr>
        <p:grpSpPr>
          <a:xfrm>
            <a:off x="2600390" y="3702764"/>
            <a:ext cx="366364" cy="262465"/>
            <a:chOff x="-60621600" y="4145650"/>
            <a:chExt cx="316650" cy="226850"/>
          </a:xfrm>
        </p:grpSpPr>
        <p:sp>
          <p:nvSpPr>
            <p:cNvPr id="5149" name="Google Shape;5149;p4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4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4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47"/>
          <p:cNvGrpSpPr/>
          <p:nvPr/>
        </p:nvGrpSpPr>
        <p:grpSpPr>
          <a:xfrm>
            <a:off x="3937042" y="3651263"/>
            <a:ext cx="359972" cy="365467"/>
            <a:chOff x="-59400775" y="4084200"/>
            <a:chExt cx="311125" cy="315875"/>
          </a:xfrm>
        </p:grpSpPr>
        <p:sp>
          <p:nvSpPr>
            <p:cNvPr id="5153" name="Google Shape;5153;p4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4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4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4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4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4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47"/>
          <p:cNvGrpSpPr/>
          <p:nvPr/>
        </p:nvGrpSpPr>
        <p:grpSpPr>
          <a:xfrm>
            <a:off x="2161136" y="1377094"/>
            <a:ext cx="365438" cy="366364"/>
            <a:chOff x="-64044600" y="3360375"/>
            <a:chExt cx="315850" cy="316650"/>
          </a:xfrm>
        </p:grpSpPr>
        <p:sp>
          <p:nvSpPr>
            <p:cNvPr id="5160" name="Google Shape;5160;p4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4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4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47"/>
          <p:cNvGrpSpPr/>
          <p:nvPr/>
        </p:nvGrpSpPr>
        <p:grpSpPr>
          <a:xfrm>
            <a:off x="2187559" y="1819647"/>
            <a:ext cx="312592" cy="367261"/>
            <a:chOff x="-64022550" y="3727425"/>
            <a:chExt cx="270175" cy="317425"/>
          </a:xfrm>
        </p:grpSpPr>
        <p:sp>
          <p:nvSpPr>
            <p:cNvPr id="5164" name="Google Shape;5164;p4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4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4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47"/>
          <p:cNvGrpSpPr/>
          <p:nvPr/>
        </p:nvGrpSpPr>
        <p:grpSpPr>
          <a:xfrm>
            <a:off x="2211697" y="2248547"/>
            <a:ext cx="264317" cy="367290"/>
            <a:chOff x="-64001300" y="4093650"/>
            <a:chExt cx="228450" cy="317450"/>
          </a:xfrm>
        </p:grpSpPr>
        <p:sp>
          <p:nvSpPr>
            <p:cNvPr id="5168" name="Google Shape;5168;p4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4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4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47"/>
          <p:cNvGrpSpPr/>
          <p:nvPr/>
        </p:nvGrpSpPr>
        <p:grpSpPr>
          <a:xfrm>
            <a:off x="830701" y="2741838"/>
            <a:ext cx="359972" cy="366480"/>
            <a:chOff x="-62148800" y="3377700"/>
            <a:chExt cx="311125" cy="316750"/>
          </a:xfrm>
        </p:grpSpPr>
        <p:sp>
          <p:nvSpPr>
            <p:cNvPr id="5173" name="Google Shape;5173;p4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4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47"/>
          <p:cNvGrpSpPr/>
          <p:nvPr/>
        </p:nvGrpSpPr>
        <p:grpSpPr>
          <a:xfrm>
            <a:off x="826608" y="3191835"/>
            <a:ext cx="368157" cy="367290"/>
            <a:chOff x="-62154300" y="3743950"/>
            <a:chExt cx="318200" cy="317450"/>
          </a:xfrm>
        </p:grpSpPr>
        <p:sp>
          <p:nvSpPr>
            <p:cNvPr id="5176" name="Google Shape;5176;p4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4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47"/>
          <p:cNvGrpSpPr/>
          <p:nvPr/>
        </p:nvGrpSpPr>
        <p:grpSpPr>
          <a:xfrm>
            <a:off x="826594" y="3650815"/>
            <a:ext cx="368186" cy="366364"/>
            <a:chOff x="-62151950" y="4111775"/>
            <a:chExt cx="318225" cy="316650"/>
          </a:xfrm>
        </p:grpSpPr>
        <p:sp>
          <p:nvSpPr>
            <p:cNvPr id="5179" name="Google Shape;5179;p4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4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4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47"/>
          <p:cNvGrpSpPr/>
          <p:nvPr/>
        </p:nvGrpSpPr>
        <p:grpSpPr>
          <a:xfrm>
            <a:off x="3045218" y="2741361"/>
            <a:ext cx="368157" cy="367434"/>
            <a:chOff x="-60254550" y="3367325"/>
            <a:chExt cx="318200" cy="317575"/>
          </a:xfrm>
        </p:grpSpPr>
        <p:sp>
          <p:nvSpPr>
            <p:cNvPr id="5184" name="Google Shape;5184;p4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4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4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4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47"/>
          <p:cNvGrpSpPr/>
          <p:nvPr/>
        </p:nvGrpSpPr>
        <p:grpSpPr>
          <a:xfrm>
            <a:off x="3046115" y="3192355"/>
            <a:ext cx="366364" cy="366248"/>
            <a:chOff x="-60255350" y="3733825"/>
            <a:chExt cx="316650" cy="316550"/>
          </a:xfrm>
        </p:grpSpPr>
        <p:sp>
          <p:nvSpPr>
            <p:cNvPr id="5189" name="Google Shape;5189;p4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4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4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4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47"/>
          <p:cNvGrpSpPr/>
          <p:nvPr/>
        </p:nvGrpSpPr>
        <p:grpSpPr>
          <a:xfrm>
            <a:off x="3073912" y="3651263"/>
            <a:ext cx="310770" cy="365467"/>
            <a:chOff x="-60232500" y="4101525"/>
            <a:chExt cx="268600" cy="315875"/>
          </a:xfrm>
        </p:grpSpPr>
        <p:sp>
          <p:nvSpPr>
            <p:cNvPr id="5197" name="Google Shape;5197;p4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4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9" name="Google Shape;5199;p4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0" name="Google Shape;5200;p47"/>
          <p:cNvGrpSpPr/>
          <p:nvPr/>
        </p:nvGrpSpPr>
        <p:grpSpPr>
          <a:xfrm>
            <a:off x="2606912" y="1377094"/>
            <a:ext cx="368186" cy="366364"/>
            <a:chOff x="-63679950" y="3360375"/>
            <a:chExt cx="318225" cy="316650"/>
          </a:xfrm>
        </p:grpSpPr>
        <p:sp>
          <p:nvSpPr>
            <p:cNvPr id="5201" name="Google Shape;5201;p4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4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4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4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5" name="Google Shape;5205;p4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6" name="Google Shape;5206;p47"/>
          <p:cNvGrpSpPr/>
          <p:nvPr/>
        </p:nvGrpSpPr>
        <p:grpSpPr>
          <a:xfrm>
            <a:off x="2605539" y="2248431"/>
            <a:ext cx="370934" cy="367521"/>
            <a:chOff x="-63679950" y="4093450"/>
            <a:chExt cx="320600" cy="317650"/>
          </a:xfrm>
        </p:grpSpPr>
        <p:sp>
          <p:nvSpPr>
            <p:cNvPr id="5207" name="Google Shape;5207;p4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4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4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47"/>
          <p:cNvGrpSpPr/>
          <p:nvPr/>
        </p:nvGrpSpPr>
        <p:grpSpPr>
          <a:xfrm>
            <a:off x="1265656" y="2741433"/>
            <a:ext cx="366364" cy="367290"/>
            <a:chOff x="-61784125" y="3377700"/>
            <a:chExt cx="316650" cy="317450"/>
          </a:xfrm>
        </p:grpSpPr>
        <p:sp>
          <p:nvSpPr>
            <p:cNvPr id="5211" name="Google Shape;5211;p4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4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4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4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4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47"/>
          <p:cNvGrpSpPr/>
          <p:nvPr/>
        </p:nvGrpSpPr>
        <p:grpSpPr>
          <a:xfrm>
            <a:off x="1265656" y="3191835"/>
            <a:ext cx="366364" cy="367290"/>
            <a:chOff x="-61783350" y="3743950"/>
            <a:chExt cx="316650" cy="317450"/>
          </a:xfrm>
        </p:grpSpPr>
        <p:sp>
          <p:nvSpPr>
            <p:cNvPr id="5219" name="Google Shape;5219;p4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4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4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4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4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4" name="Google Shape;5224;p47"/>
          <p:cNvGrpSpPr/>
          <p:nvPr/>
        </p:nvGrpSpPr>
        <p:grpSpPr>
          <a:xfrm>
            <a:off x="3487080" y="3651668"/>
            <a:ext cx="369112" cy="364657"/>
            <a:chOff x="-59869425" y="4102225"/>
            <a:chExt cx="319025" cy="315175"/>
          </a:xfrm>
        </p:grpSpPr>
        <p:sp>
          <p:nvSpPr>
            <p:cNvPr id="5225" name="Google Shape;5225;p4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4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4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4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47"/>
          <p:cNvGrpSpPr/>
          <p:nvPr/>
        </p:nvGrpSpPr>
        <p:grpSpPr>
          <a:xfrm>
            <a:off x="2605883" y="4120490"/>
            <a:ext cx="366364" cy="365467"/>
            <a:chOff x="-59029025" y="3711650"/>
            <a:chExt cx="316650" cy="315875"/>
          </a:xfrm>
        </p:grpSpPr>
        <p:sp>
          <p:nvSpPr>
            <p:cNvPr id="5230" name="Google Shape;5230;p4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4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4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4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4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4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4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47"/>
          <p:cNvGrpSpPr/>
          <p:nvPr/>
        </p:nvGrpSpPr>
        <p:grpSpPr>
          <a:xfrm>
            <a:off x="4841373" y="1398014"/>
            <a:ext cx="351940" cy="348188"/>
            <a:chOff x="581525" y="3254850"/>
            <a:chExt cx="297750" cy="294575"/>
          </a:xfrm>
        </p:grpSpPr>
        <p:sp>
          <p:nvSpPr>
            <p:cNvPr id="5238" name="Google Shape;5238;p4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4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4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47"/>
          <p:cNvGrpSpPr/>
          <p:nvPr/>
        </p:nvGrpSpPr>
        <p:grpSpPr>
          <a:xfrm>
            <a:off x="4840442" y="1836950"/>
            <a:ext cx="353802" cy="351497"/>
            <a:chOff x="580725" y="3617925"/>
            <a:chExt cx="299325" cy="297375"/>
          </a:xfrm>
        </p:grpSpPr>
        <p:sp>
          <p:nvSpPr>
            <p:cNvPr id="5242" name="Google Shape;5242;p4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4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4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4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4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47"/>
          <p:cNvGrpSpPr/>
          <p:nvPr/>
        </p:nvGrpSpPr>
        <p:grpSpPr>
          <a:xfrm>
            <a:off x="4842304" y="2284140"/>
            <a:ext cx="350079" cy="350079"/>
            <a:chOff x="583100" y="3982600"/>
            <a:chExt cx="296175" cy="296175"/>
          </a:xfrm>
        </p:grpSpPr>
        <p:sp>
          <p:nvSpPr>
            <p:cNvPr id="5248" name="Google Shape;5248;p4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4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4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4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4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4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4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47"/>
          <p:cNvGrpSpPr/>
          <p:nvPr/>
        </p:nvGrpSpPr>
        <p:grpSpPr>
          <a:xfrm>
            <a:off x="7074918" y="1397764"/>
            <a:ext cx="307231" cy="348690"/>
            <a:chOff x="2423775" y="3226875"/>
            <a:chExt cx="259925" cy="295000"/>
          </a:xfrm>
        </p:grpSpPr>
        <p:sp>
          <p:nvSpPr>
            <p:cNvPr id="5256" name="Google Shape;5256;p4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4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4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47"/>
          <p:cNvGrpSpPr/>
          <p:nvPr/>
        </p:nvGrpSpPr>
        <p:grpSpPr>
          <a:xfrm>
            <a:off x="7052106" y="1839049"/>
            <a:ext cx="352857" cy="347301"/>
            <a:chOff x="2404875" y="3592725"/>
            <a:chExt cx="298525" cy="293825"/>
          </a:xfrm>
        </p:grpSpPr>
        <p:sp>
          <p:nvSpPr>
            <p:cNvPr id="5260" name="Google Shape;5260;p4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4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4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47"/>
          <p:cNvGrpSpPr/>
          <p:nvPr/>
        </p:nvGrpSpPr>
        <p:grpSpPr>
          <a:xfrm>
            <a:off x="7053036" y="2284614"/>
            <a:ext cx="350995" cy="349133"/>
            <a:chOff x="2404875" y="3955825"/>
            <a:chExt cx="296950" cy="295375"/>
          </a:xfrm>
        </p:grpSpPr>
        <p:sp>
          <p:nvSpPr>
            <p:cNvPr id="5264" name="Google Shape;5264;p4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4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4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4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47"/>
          <p:cNvGrpSpPr/>
          <p:nvPr/>
        </p:nvGrpSpPr>
        <p:grpSpPr>
          <a:xfrm>
            <a:off x="5747016" y="2748808"/>
            <a:ext cx="349163" cy="350079"/>
            <a:chOff x="4263650" y="3235150"/>
            <a:chExt cx="295400" cy="296175"/>
          </a:xfrm>
        </p:grpSpPr>
        <p:sp>
          <p:nvSpPr>
            <p:cNvPr id="5269" name="Google Shape;5269;p4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4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4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4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4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47"/>
          <p:cNvGrpSpPr/>
          <p:nvPr/>
        </p:nvGrpSpPr>
        <p:grpSpPr>
          <a:xfrm>
            <a:off x="5744696" y="3207969"/>
            <a:ext cx="353802" cy="327739"/>
            <a:chOff x="4266025" y="3609275"/>
            <a:chExt cx="299325" cy="277275"/>
          </a:xfrm>
        </p:grpSpPr>
        <p:sp>
          <p:nvSpPr>
            <p:cNvPr id="5275" name="Google Shape;5275;p4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4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47"/>
          <p:cNvGrpSpPr/>
          <p:nvPr/>
        </p:nvGrpSpPr>
        <p:grpSpPr>
          <a:xfrm>
            <a:off x="5745154" y="3673356"/>
            <a:ext cx="352886" cy="349133"/>
            <a:chOff x="4263650" y="3963700"/>
            <a:chExt cx="298550" cy="295375"/>
          </a:xfrm>
        </p:grpSpPr>
        <p:sp>
          <p:nvSpPr>
            <p:cNvPr id="5278" name="Google Shape;5278;p4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4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4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4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4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4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47"/>
          <p:cNvGrpSpPr/>
          <p:nvPr/>
        </p:nvGrpSpPr>
        <p:grpSpPr>
          <a:xfrm>
            <a:off x="8023491" y="2748809"/>
            <a:ext cx="226264" cy="350079"/>
            <a:chOff x="6164975" y="3211525"/>
            <a:chExt cx="191425" cy="296175"/>
          </a:xfrm>
        </p:grpSpPr>
        <p:sp>
          <p:nvSpPr>
            <p:cNvPr id="5286" name="Google Shape;5286;p4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4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4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4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4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4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4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47"/>
          <p:cNvGrpSpPr/>
          <p:nvPr/>
        </p:nvGrpSpPr>
        <p:grpSpPr>
          <a:xfrm>
            <a:off x="5285528" y="1397084"/>
            <a:ext cx="352886" cy="350049"/>
            <a:chOff x="946175" y="3253275"/>
            <a:chExt cx="298550" cy="296150"/>
          </a:xfrm>
        </p:grpSpPr>
        <p:sp>
          <p:nvSpPr>
            <p:cNvPr id="5294" name="Google Shape;5294;p4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4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4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4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4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47"/>
          <p:cNvGrpSpPr/>
          <p:nvPr/>
        </p:nvGrpSpPr>
        <p:grpSpPr>
          <a:xfrm>
            <a:off x="5286459" y="1839048"/>
            <a:ext cx="351024" cy="347301"/>
            <a:chOff x="946175" y="3619500"/>
            <a:chExt cx="296975" cy="293825"/>
          </a:xfrm>
        </p:grpSpPr>
        <p:sp>
          <p:nvSpPr>
            <p:cNvPr id="5300" name="Google Shape;5300;p4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4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4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4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4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4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47"/>
          <p:cNvGrpSpPr/>
          <p:nvPr/>
        </p:nvGrpSpPr>
        <p:grpSpPr>
          <a:xfrm>
            <a:off x="5286001" y="2283682"/>
            <a:ext cx="351940" cy="350995"/>
            <a:chOff x="944600" y="3981825"/>
            <a:chExt cx="297750" cy="296950"/>
          </a:xfrm>
        </p:grpSpPr>
        <p:sp>
          <p:nvSpPr>
            <p:cNvPr id="5307" name="Google Shape;5307;p4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4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4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47"/>
          <p:cNvGrpSpPr/>
          <p:nvPr/>
        </p:nvGrpSpPr>
        <p:grpSpPr>
          <a:xfrm>
            <a:off x="7502937" y="1397542"/>
            <a:ext cx="350079" cy="349133"/>
            <a:chOff x="2768750" y="3227275"/>
            <a:chExt cx="296175" cy="295375"/>
          </a:xfrm>
        </p:grpSpPr>
        <p:sp>
          <p:nvSpPr>
            <p:cNvPr id="5312" name="Google Shape;5312;p4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4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4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4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4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4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4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4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47"/>
          <p:cNvGrpSpPr/>
          <p:nvPr/>
        </p:nvGrpSpPr>
        <p:grpSpPr>
          <a:xfrm>
            <a:off x="7523888" y="1838414"/>
            <a:ext cx="308177" cy="348572"/>
            <a:chOff x="2786075" y="3591800"/>
            <a:chExt cx="260725" cy="294900"/>
          </a:xfrm>
        </p:grpSpPr>
        <p:sp>
          <p:nvSpPr>
            <p:cNvPr id="5321" name="Google Shape;5321;p4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4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4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4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4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47"/>
          <p:cNvGrpSpPr/>
          <p:nvPr/>
        </p:nvGrpSpPr>
        <p:grpSpPr>
          <a:xfrm>
            <a:off x="7564387" y="2284141"/>
            <a:ext cx="227180" cy="350079"/>
            <a:chOff x="2819150" y="3955025"/>
            <a:chExt cx="192200" cy="296175"/>
          </a:xfrm>
        </p:grpSpPr>
        <p:sp>
          <p:nvSpPr>
            <p:cNvPr id="5327" name="Google Shape;5327;p4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4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4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4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47"/>
          <p:cNvGrpSpPr/>
          <p:nvPr/>
        </p:nvGrpSpPr>
        <p:grpSpPr>
          <a:xfrm>
            <a:off x="6188160" y="2749739"/>
            <a:ext cx="349133" cy="348217"/>
            <a:chOff x="4629125" y="3235150"/>
            <a:chExt cx="295375" cy="294600"/>
          </a:xfrm>
        </p:grpSpPr>
        <p:sp>
          <p:nvSpPr>
            <p:cNvPr id="5332" name="Google Shape;5332;p4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4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4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4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4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47"/>
          <p:cNvGrpSpPr/>
          <p:nvPr/>
        </p:nvGrpSpPr>
        <p:grpSpPr>
          <a:xfrm>
            <a:off x="6188145" y="3197272"/>
            <a:ext cx="349163" cy="349133"/>
            <a:chOff x="4628325" y="3599825"/>
            <a:chExt cx="295400" cy="295375"/>
          </a:xfrm>
        </p:grpSpPr>
        <p:sp>
          <p:nvSpPr>
            <p:cNvPr id="5338" name="Google Shape;5338;p4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4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4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4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4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4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4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4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4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4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4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47"/>
          <p:cNvGrpSpPr/>
          <p:nvPr/>
        </p:nvGrpSpPr>
        <p:grpSpPr>
          <a:xfrm>
            <a:off x="6209096" y="3672883"/>
            <a:ext cx="307261" cy="350079"/>
            <a:chOff x="4645650" y="3962900"/>
            <a:chExt cx="259950" cy="296175"/>
          </a:xfrm>
        </p:grpSpPr>
        <p:sp>
          <p:nvSpPr>
            <p:cNvPr id="5351" name="Google Shape;5351;p4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4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4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4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4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47"/>
          <p:cNvGrpSpPr/>
          <p:nvPr/>
        </p:nvGrpSpPr>
        <p:grpSpPr>
          <a:xfrm>
            <a:off x="7962056" y="3197745"/>
            <a:ext cx="349133" cy="348188"/>
            <a:chOff x="6143725" y="3582500"/>
            <a:chExt cx="295375" cy="294575"/>
          </a:xfrm>
        </p:grpSpPr>
        <p:sp>
          <p:nvSpPr>
            <p:cNvPr id="5358" name="Google Shape;5358;p4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4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4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4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4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4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4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47"/>
          <p:cNvGrpSpPr/>
          <p:nvPr/>
        </p:nvGrpSpPr>
        <p:grpSpPr>
          <a:xfrm>
            <a:off x="5730883" y="1397084"/>
            <a:ext cx="350995" cy="350049"/>
            <a:chOff x="1310075" y="3253275"/>
            <a:chExt cx="296950" cy="296150"/>
          </a:xfrm>
        </p:grpSpPr>
        <p:sp>
          <p:nvSpPr>
            <p:cNvPr id="5366" name="Google Shape;5366;p4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4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4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9" name="Google Shape;5369;p4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0" name="Google Shape;5370;p47"/>
          <p:cNvGrpSpPr/>
          <p:nvPr/>
        </p:nvGrpSpPr>
        <p:grpSpPr>
          <a:xfrm>
            <a:off x="5730410" y="2283343"/>
            <a:ext cx="351941" cy="351675"/>
            <a:chOff x="1310075" y="3980250"/>
            <a:chExt cx="297750" cy="297525"/>
          </a:xfrm>
        </p:grpSpPr>
        <p:sp>
          <p:nvSpPr>
            <p:cNvPr id="5371" name="Google Shape;5371;p4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4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4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4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47"/>
          <p:cNvGrpSpPr/>
          <p:nvPr/>
        </p:nvGrpSpPr>
        <p:grpSpPr>
          <a:xfrm>
            <a:off x="7995198" y="1397542"/>
            <a:ext cx="266305" cy="349133"/>
            <a:chOff x="3167275" y="3227275"/>
            <a:chExt cx="225300" cy="295375"/>
          </a:xfrm>
        </p:grpSpPr>
        <p:sp>
          <p:nvSpPr>
            <p:cNvPr id="5376" name="Google Shape;5376;p4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4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4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4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1" name="Google Shape;5381;p4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2" name="Google Shape;5382;p47"/>
          <p:cNvGrpSpPr/>
          <p:nvPr/>
        </p:nvGrpSpPr>
        <p:grpSpPr>
          <a:xfrm>
            <a:off x="7952380" y="2284599"/>
            <a:ext cx="351940" cy="349163"/>
            <a:chOff x="3133425" y="3955025"/>
            <a:chExt cx="297750" cy="295400"/>
          </a:xfrm>
        </p:grpSpPr>
        <p:sp>
          <p:nvSpPr>
            <p:cNvPr id="5383" name="Google Shape;5383;p4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4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4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47"/>
          <p:cNvGrpSpPr/>
          <p:nvPr/>
        </p:nvGrpSpPr>
        <p:grpSpPr>
          <a:xfrm>
            <a:off x="6632554" y="2748187"/>
            <a:ext cx="350079" cy="351320"/>
            <a:chOff x="4991425" y="3234750"/>
            <a:chExt cx="296175" cy="297225"/>
          </a:xfrm>
        </p:grpSpPr>
        <p:sp>
          <p:nvSpPr>
            <p:cNvPr id="5387" name="Google Shape;5387;p4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4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4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4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4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4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47"/>
          <p:cNvGrpSpPr/>
          <p:nvPr/>
        </p:nvGrpSpPr>
        <p:grpSpPr>
          <a:xfrm>
            <a:off x="6632554" y="3217750"/>
            <a:ext cx="350079" cy="308177"/>
            <a:chOff x="4991425" y="3617150"/>
            <a:chExt cx="296175" cy="260725"/>
          </a:xfrm>
        </p:grpSpPr>
        <p:sp>
          <p:nvSpPr>
            <p:cNvPr id="5394" name="Google Shape;5394;p4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4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4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4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4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4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47"/>
          <p:cNvGrpSpPr/>
          <p:nvPr/>
        </p:nvGrpSpPr>
        <p:grpSpPr>
          <a:xfrm>
            <a:off x="6709827" y="3673341"/>
            <a:ext cx="195532" cy="349163"/>
            <a:chOff x="5056800" y="3962900"/>
            <a:chExt cx="165425" cy="295400"/>
          </a:xfrm>
        </p:grpSpPr>
        <p:sp>
          <p:nvSpPr>
            <p:cNvPr id="5402" name="Google Shape;5402;p4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4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4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47"/>
          <p:cNvGrpSpPr/>
          <p:nvPr/>
        </p:nvGrpSpPr>
        <p:grpSpPr>
          <a:xfrm>
            <a:off x="7961125" y="3673357"/>
            <a:ext cx="350995" cy="349133"/>
            <a:chOff x="6168925" y="3936925"/>
            <a:chExt cx="296950" cy="295375"/>
          </a:xfrm>
        </p:grpSpPr>
        <p:sp>
          <p:nvSpPr>
            <p:cNvPr id="5406" name="Google Shape;5406;p4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4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4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4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4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4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47"/>
          <p:cNvGrpSpPr/>
          <p:nvPr/>
        </p:nvGrpSpPr>
        <p:grpSpPr>
          <a:xfrm>
            <a:off x="6174844" y="1390429"/>
            <a:ext cx="348188" cy="349133"/>
            <a:chOff x="1674750" y="3254050"/>
            <a:chExt cx="294575" cy="295375"/>
          </a:xfrm>
        </p:grpSpPr>
        <p:sp>
          <p:nvSpPr>
            <p:cNvPr id="5413" name="Google Shape;5413;p4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4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4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47"/>
          <p:cNvGrpSpPr/>
          <p:nvPr/>
        </p:nvGrpSpPr>
        <p:grpSpPr>
          <a:xfrm>
            <a:off x="6189239" y="1838132"/>
            <a:ext cx="319347" cy="349133"/>
            <a:chOff x="1687350" y="3618725"/>
            <a:chExt cx="270175" cy="295375"/>
          </a:xfrm>
        </p:grpSpPr>
        <p:sp>
          <p:nvSpPr>
            <p:cNvPr id="5417" name="Google Shape;5417;p4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4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4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47"/>
          <p:cNvGrpSpPr/>
          <p:nvPr/>
        </p:nvGrpSpPr>
        <p:grpSpPr>
          <a:xfrm>
            <a:off x="6172942" y="2284613"/>
            <a:ext cx="351940" cy="349133"/>
            <a:chOff x="1672375" y="3982600"/>
            <a:chExt cx="297750" cy="295375"/>
          </a:xfrm>
        </p:grpSpPr>
        <p:sp>
          <p:nvSpPr>
            <p:cNvPr id="5421" name="Google Shape;5421;p4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4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4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47"/>
          <p:cNvGrpSpPr/>
          <p:nvPr/>
        </p:nvGrpSpPr>
        <p:grpSpPr>
          <a:xfrm>
            <a:off x="4864934" y="2748808"/>
            <a:ext cx="350079" cy="350079"/>
            <a:chOff x="3497300" y="3227275"/>
            <a:chExt cx="296175" cy="296175"/>
          </a:xfrm>
        </p:grpSpPr>
        <p:sp>
          <p:nvSpPr>
            <p:cNvPr id="5425" name="Google Shape;5425;p4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4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4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4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4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4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4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4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47"/>
          <p:cNvGrpSpPr/>
          <p:nvPr/>
        </p:nvGrpSpPr>
        <p:grpSpPr>
          <a:xfrm>
            <a:off x="4865407" y="3198203"/>
            <a:ext cx="349133" cy="347272"/>
            <a:chOff x="3497300" y="3591950"/>
            <a:chExt cx="295375" cy="293800"/>
          </a:xfrm>
        </p:grpSpPr>
        <p:sp>
          <p:nvSpPr>
            <p:cNvPr id="5434" name="Google Shape;5434;p4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4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4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4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4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4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4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4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47"/>
          <p:cNvGrpSpPr/>
          <p:nvPr/>
        </p:nvGrpSpPr>
        <p:grpSpPr>
          <a:xfrm>
            <a:off x="4865407" y="3673341"/>
            <a:ext cx="349133" cy="349163"/>
            <a:chOff x="3497300" y="3955025"/>
            <a:chExt cx="295375" cy="295400"/>
          </a:xfrm>
        </p:grpSpPr>
        <p:sp>
          <p:nvSpPr>
            <p:cNvPr id="5443" name="Google Shape;5443;p4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4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4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47"/>
          <p:cNvGrpSpPr/>
          <p:nvPr/>
        </p:nvGrpSpPr>
        <p:grpSpPr>
          <a:xfrm>
            <a:off x="7089979" y="2749532"/>
            <a:ext cx="327739" cy="348631"/>
            <a:chOff x="5364750" y="3235150"/>
            <a:chExt cx="277275" cy="294950"/>
          </a:xfrm>
        </p:grpSpPr>
        <p:sp>
          <p:nvSpPr>
            <p:cNvPr id="5447" name="Google Shape;5447;p4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4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4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4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4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4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4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4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47"/>
          <p:cNvGrpSpPr/>
          <p:nvPr/>
        </p:nvGrpSpPr>
        <p:grpSpPr>
          <a:xfrm>
            <a:off x="7078337" y="3195868"/>
            <a:ext cx="351024" cy="351941"/>
            <a:chOff x="5355300" y="3598250"/>
            <a:chExt cx="296975" cy="297750"/>
          </a:xfrm>
        </p:grpSpPr>
        <p:sp>
          <p:nvSpPr>
            <p:cNvPr id="5456" name="Google Shape;5456;p4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4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4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4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4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4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4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4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47"/>
          <p:cNvGrpSpPr/>
          <p:nvPr/>
        </p:nvGrpSpPr>
        <p:grpSpPr>
          <a:xfrm>
            <a:off x="7082533" y="3734790"/>
            <a:ext cx="342632" cy="226264"/>
            <a:chOff x="5358450" y="4015675"/>
            <a:chExt cx="289875" cy="191425"/>
          </a:xfrm>
        </p:grpSpPr>
        <p:sp>
          <p:nvSpPr>
            <p:cNvPr id="5465" name="Google Shape;5465;p4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4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4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4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47"/>
          <p:cNvGrpSpPr/>
          <p:nvPr/>
        </p:nvGrpSpPr>
        <p:grpSpPr>
          <a:xfrm>
            <a:off x="6209015" y="4117322"/>
            <a:ext cx="351024" cy="325464"/>
            <a:chOff x="6543825" y="3202075"/>
            <a:chExt cx="296975" cy="275350"/>
          </a:xfrm>
        </p:grpSpPr>
        <p:sp>
          <p:nvSpPr>
            <p:cNvPr id="5470" name="Google Shape;5470;p4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4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4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4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4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4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4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47"/>
          <p:cNvGrpSpPr/>
          <p:nvPr/>
        </p:nvGrpSpPr>
        <p:grpSpPr>
          <a:xfrm>
            <a:off x="6615996" y="1397069"/>
            <a:ext cx="350079" cy="350079"/>
            <a:chOff x="2037825" y="3254050"/>
            <a:chExt cx="296175" cy="296175"/>
          </a:xfrm>
        </p:grpSpPr>
        <p:sp>
          <p:nvSpPr>
            <p:cNvPr id="5478" name="Google Shape;5478;p4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4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4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4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4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4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47"/>
          <p:cNvGrpSpPr/>
          <p:nvPr/>
        </p:nvGrpSpPr>
        <p:grpSpPr>
          <a:xfrm>
            <a:off x="6614135" y="1838236"/>
            <a:ext cx="353802" cy="348926"/>
            <a:chOff x="2034675" y="3617925"/>
            <a:chExt cx="299325" cy="295200"/>
          </a:xfrm>
        </p:grpSpPr>
        <p:sp>
          <p:nvSpPr>
            <p:cNvPr id="5485" name="Google Shape;5485;p4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4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4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4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4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47"/>
          <p:cNvGrpSpPr/>
          <p:nvPr/>
        </p:nvGrpSpPr>
        <p:grpSpPr>
          <a:xfrm>
            <a:off x="6615996" y="2284613"/>
            <a:ext cx="350079" cy="349133"/>
            <a:chOff x="2037825" y="3981825"/>
            <a:chExt cx="296175" cy="295375"/>
          </a:xfrm>
        </p:grpSpPr>
        <p:sp>
          <p:nvSpPr>
            <p:cNvPr id="5491" name="Google Shape;5491;p4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4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4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47"/>
          <p:cNvGrpSpPr/>
          <p:nvPr/>
        </p:nvGrpSpPr>
        <p:grpSpPr>
          <a:xfrm>
            <a:off x="5301014" y="2780929"/>
            <a:ext cx="350079" cy="285837"/>
            <a:chOff x="3860400" y="3254050"/>
            <a:chExt cx="296175" cy="241825"/>
          </a:xfrm>
        </p:grpSpPr>
        <p:sp>
          <p:nvSpPr>
            <p:cNvPr id="5495" name="Google Shape;5495;p4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4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4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4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4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4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4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47"/>
          <p:cNvGrpSpPr/>
          <p:nvPr/>
        </p:nvGrpSpPr>
        <p:grpSpPr>
          <a:xfrm>
            <a:off x="5300541" y="3196800"/>
            <a:ext cx="351024" cy="350079"/>
            <a:chOff x="3859600" y="3591950"/>
            <a:chExt cx="296975" cy="296175"/>
          </a:xfrm>
        </p:grpSpPr>
        <p:sp>
          <p:nvSpPr>
            <p:cNvPr id="5503" name="Google Shape;5503;p4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4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4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47"/>
          <p:cNvGrpSpPr/>
          <p:nvPr/>
        </p:nvGrpSpPr>
        <p:grpSpPr>
          <a:xfrm>
            <a:off x="5301014" y="3672883"/>
            <a:ext cx="350079" cy="350079"/>
            <a:chOff x="3860400" y="3955025"/>
            <a:chExt cx="296175" cy="296175"/>
          </a:xfrm>
        </p:grpSpPr>
        <p:sp>
          <p:nvSpPr>
            <p:cNvPr id="5507" name="Google Shape;5507;p4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4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4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4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4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47"/>
          <p:cNvGrpSpPr/>
          <p:nvPr/>
        </p:nvGrpSpPr>
        <p:grpSpPr>
          <a:xfrm>
            <a:off x="7516230" y="2749281"/>
            <a:ext cx="355664" cy="349133"/>
            <a:chOff x="5716825" y="3235950"/>
            <a:chExt cx="300900" cy="295375"/>
          </a:xfrm>
        </p:grpSpPr>
        <p:sp>
          <p:nvSpPr>
            <p:cNvPr id="5513" name="Google Shape;5513;p4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4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4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4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47"/>
          <p:cNvGrpSpPr/>
          <p:nvPr/>
        </p:nvGrpSpPr>
        <p:grpSpPr>
          <a:xfrm>
            <a:off x="7529261" y="3207969"/>
            <a:ext cx="329601" cy="327739"/>
            <a:chOff x="5727850" y="3609275"/>
            <a:chExt cx="278850" cy="277275"/>
          </a:xfrm>
        </p:grpSpPr>
        <p:sp>
          <p:nvSpPr>
            <p:cNvPr id="5518" name="Google Shape;5518;p4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4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4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4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4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47"/>
          <p:cNvGrpSpPr/>
          <p:nvPr/>
        </p:nvGrpSpPr>
        <p:grpSpPr>
          <a:xfrm>
            <a:off x="7540446" y="3673356"/>
            <a:ext cx="307231" cy="349133"/>
            <a:chOff x="5736525" y="3963700"/>
            <a:chExt cx="259925" cy="295375"/>
          </a:xfrm>
        </p:grpSpPr>
        <p:sp>
          <p:nvSpPr>
            <p:cNvPr id="5524" name="Google Shape;5524;p4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4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4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4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4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4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4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47"/>
          <p:cNvGrpSpPr/>
          <p:nvPr/>
        </p:nvGrpSpPr>
        <p:grpSpPr>
          <a:xfrm>
            <a:off x="6632026" y="4122683"/>
            <a:ext cx="351024" cy="350079"/>
            <a:chOff x="6553275" y="3604550"/>
            <a:chExt cx="296975" cy="296175"/>
          </a:xfrm>
        </p:grpSpPr>
        <p:sp>
          <p:nvSpPr>
            <p:cNvPr id="5532" name="Google Shape;5532;p4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4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4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4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4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4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8" name="Google Shape;5538;p4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539" name="Google Shape;5539;p4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43" name="Shape 5543"/>
        <p:cNvGrpSpPr/>
        <p:nvPr/>
      </p:nvGrpSpPr>
      <p:grpSpPr>
        <a:xfrm>
          <a:off x="0" y="0"/>
          <a:ext cx="0" cy="0"/>
          <a:chOff x="0" y="0"/>
          <a:chExt cx="0" cy="0"/>
        </a:xfrm>
      </p:grpSpPr>
      <p:grpSp>
        <p:nvGrpSpPr>
          <p:cNvPr id="5544" name="Google Shape;5544;p48"/>
          <p:cNvGrpSpPr/>
          <p:nvPr/>
        </p:nvGrpSpPr>
        <p:grpSpPr>
          <a:xfrm>
            <a:off x="859032" y="1380546"/>
            <a:ext cx="294401" cy="353645"/>
            <a:chOff x="-35814600" y="3202075"/>
            <a:chExt cx="242625" cy="291450"/>
          </a:xfrm>
        </p:grpSpPr>
        <p:sp>
          <p:nvSpPr>
            <p:cNvPr id="5545" name="Google Shape;5545;p4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4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4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4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4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4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4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48"/>
          <p:cNvGrpSpPr/>
          <p:nvPr/>
        </p:nvGrpSpPr>
        <p:grpSpPr>
          <a:xfrm>
            <a:off x="829410" y="1821466"/>
            <a:ext cx="353645" cy="353888"/>
            <a:chOff x="-35839800" y="3561025"/>
            <a:chExt cx="291450" cy="291650"/>
          </a:xfrm>
        </p:grpSpPr>
        <p:sp>
          <p:nvSpPr>
            <p:cNvPr id="5553" name="Google Shape;5553;p4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4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4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4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4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4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4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0" name="Google Shape;5560;p4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1" name="Google Shape;5561;p48"/>
          <p:cNvGrpSpPr/>
          <p:nvPr/>
        </p:nvGrpSpPr>
        <p:grpSpPr>
          <a:xfrm>
            <a:off x="3066955" y="1380546"/>
            <a:ext cx="353645" cy="353645"/>
            <a:chOff x="-34003850" y="3227275"/>
            <a:chExt cx="291450" cy="291450"/>
          </a:xfrm>
        </p:grpSpPr>
        <p:sp>
          <p:nvSpPr>
            <p:cNvPr id="5562" name="Google Shape;5562;p4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4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4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4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4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48"/>
          <p:cNvGrpSpPr/>
          <p:nvPr/>
        </p:nvGrpSpPr>
        <p:grpSpPr>
          <a:xfrm>
            <a:off x="3066485" y="1821238"/>
            <a:ext cx="354586" cy="354343"/>
            <a:chOff x="-34004625" y="3585850"/>
            <a:chExt cx="292225" cy="292025"/>
          </a:xfrm>
        </p:grpSpPr>
        <p:sp>
          <p:nvSpPr>
            <p:cNvPr id="5568" name="Google Shape;5568;p4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4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4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4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4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48"/>
          <p:cNvGrpSpPr/>
          <p:nvPr/>
        </p:nvGrpSpPr>
        <p:grpSpPr>
          <a:xfrm>
            <a:off x="3066000" y="2256439"/>
            <a:ext cx="355557" cy="354616"/>
            <a:chOff x="-34005425" y="3945575"/>
            <a:chExt cx="293025" cy="292250"/>
          </a:xfrm>
        </p:grpSpPr>
        <p:sp>
          <p:nvSpPr>
            <p:cNvPr id="5574" name="Google Shape;5574;p4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4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4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48"/>
          <p:cNvGrpSpPr/>
          <p:nvPr/>
        </p:nvGrpSpPr>
        <p:grpSpPr>
          <a:xfrm>
            <a:off x="1713099" y="2729615"/>
            <a:ext cx="358408" cy="355557"/>
            <a:chOff x="-32174975" y="3192625"/>
            <a:chExt cx="295375" cy="293025"/>
          </a:xfrm>
        </p:grpSpPr>
        <p:sp>
          <p:nvSpPr>
            <p:cNvPr id="5578" name="Google Shape;5578;p4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4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4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4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2" name="Google Shape;5582;p4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4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4" name="Google Shape;5584;p48"/>
          <p:cNvGrpSpPr/>
          <p:nvPr/>
        </p:nvGrpSpPr>
        <p:grpSpPr>
          <a:xfrm>
            <a:off x="3952249" y="2730570"/>
            <a:ext cx="354586" cy="353645"/>
            <a:chOff x="-30345325" y="3184750"/>
            <a:chExt cx="292225" cy="291450"/>
          </a:xfrm>
        </p:grpSpPr>
        <p:sp>
          <p:nvSpPr>
            <p:cNvPr id="5585" name="Google Shape;5585;p4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4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4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4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4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48"/>
          <p:cNvGrpSpPr/>
          <p:nvPr/>
        </p:nvGrpSpPr>
        <p:grpSpPr>
          <a:xfrm>
            <a:off x="1277001" y="1380546"/>
            <a:ext cx="353645" cy="353645"/>
            <a:chOff x="-35481425" y="3202075"/>
            <a:chExt cx="291450" cy="291450"/>
          </a:xfrm>
        </p:grpSpPr>
        <p:sp>
          <p:nvSpPr>
            <p:cNvPr id="5591" name="Google Shape;5591;p4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4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4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4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4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4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4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48"/>
          <p:cNvGrpSpPr/>
          <p:nvPr/>
        </p:nvGrpSpPr>
        <p:grpSpPr>
          <a:xfrm>
            <a:off x="1276531" y="1822072"/>
            <a:ext cx="354586" cy="352675"/>
            <a:chOff x="-35482200" y="3561225"/>
            <a:chExt cx="292225" cy="290650"/>
          </a:xfrm>
        </p:grpSpPr>
        <p:sp>
          <p:nvSpPr>
            <p:cNvPr id="5599" name="Google Shape;5599;p4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4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4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48"/>
          <p:cNvGrpSpPr/>
          <p:nvPr/>
        </p:nvGrpSpPr>
        <p:grpSpPr>
          <a:xfrm>
            <a:off x="1277001" y="2256940"/>
            <a:ext cx="353645" cy="353615"/>
            <a:chOff x="-35481425" y="3919600"/>
            <a:chExt cx="291450" cy="291425"/>
          </a:xfrm>
        </p:grpSpPr>
        <p:sp>
          <p:nvSpPr>
            <p:cNvPr id="5603" name="Google Shape;5603;p4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4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4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4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4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4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4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4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48"/>
          <p:cNvGrpSpPr/>
          <p:nvPr/>
        </p:nvGrpSpPr>
        <p:grpSpPr>
          <a:xfrm>
            <a:off x="3512636" y="1381031"/>
            <a:ext cx="357468" cy="352675"/>
            <a:chOff x="-33645475" y="3228075"/>
            <a:chExt cx="294600" cy="290650"/>
          </a:xfrm>
        </p:grpSpPr>
        <p:sp>
          <p:nvSpPr>
            <p:cNvPr id="5612" name="Google Shape;5612;p4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4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4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4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4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4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4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48"/>
          <p:cNvGrpSpPr/>
          <p:nvPr/>
        </p:nvGrpSpPr>
        <p:grpSpPr>
          <a:xfrm>
            <a:off x="3513606" y="1821116"/>
            <a:ext cx="355526" cy="354586"/>
            <a:chOff x="-33646250" y="3586425"/>
            <a:chExt cx="293000" cy="292225"/>
          </a:xfrm>
        </p:grpSpPr>
        <p:sp>
          <p:nvSpPr>
            <p:cNvPr id="5620" name="Google Shape;5620;p4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4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48"/>
          <p:cNvGrpSpPr/>
          <p:nvPr/>
        </p:nvGrpSpPr>
        <p:grpSpPr>
          <a:xfrm>
            <a:off x="3514076" y="2255969"/>
            <a:ext cx="354586" cy="355557"/>
            <a:chOff x="-33645475" y="3944800"/>
            <a:chExt cx="292225" cy="293025"/>
          </a:xfrm>
        </p:grpSpPr>
        <p:sp>
          <p:nvSpPr>
            <p:cNvPr id="5623" name="Google Shape;5623;p4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4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4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4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4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4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4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4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4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4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48"/>
          <p:cNvGrpSpPr/>
          <p:nvPr/>
        </p:nvGrpSpPr>
        <p:grpSpPr>
          <a:xfrm>
            <a:off x="2167295" y="2729706"/>
            <a:ext cx="352675" cy="355375"/>
            <a:chOff x="-31809525" y="3192625"/>
            <a:chExt cx="290650" cy="292875"/>
          </a:xfrm>
        </p:grpSpPr>
        <p:sp>
          <p:nvSpPr>
            <p:cNvPr id="5634" name="Google Shape;5634;p4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4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4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4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48"/>
          <p:cNvGrpSpPr/>
          <p:nvPr/>
        </p:nvGrpSpPr>
        <p:grpSpPr>
          <a:xfrm>
            <a:off x="2166810" y="3200258"/>
            <a:ext cx="353645" cy="355557"/>
            <a:chOff x="-31811100" y="3550975"/>
            <a:chExt cx="291450" cy="293025"/>
          </a:xfrm>
        </p:grpSpPr>
        <p:sp>
          <p:nvSpPr>
            <p:cNvPr id="5639" name="Google Shape;5639;p4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4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4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4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4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4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4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48"/>
          <p:cNvGrpSpPr/>
          <p:nvPr/>
        </p:nvGrpSpPr>
        <p:grpSpPr>
          <a:xfrm>
            <a:off x="2160606" y="3664562"/>
            <a:ext cx="366052" cy="356831"/>
            <a:chOff x="-31817400" y="3910025"/>
            <a:chExt cx="301675" cy="294075"/>
          </a:xfrm>
        </p:grpSpPr>
        <p:sp>
          <p:nvSpPr>
            <p:cNvPr id="5647" name="Google Shape;5647;p4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4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4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48"/>
          <p:cNvGrpSpPr/>
          <p:nvPr/>
        </p:nvGrpSpPr>
        <p:grpSpPr>
          <a:xfrm>
            <a:off x="3952234" y="3200743"/>
            <a:ext cx="354616" cy="354586"/>
            <a:chOff x="-30354000" y="3569100"/>
            <a:chExt cx="292250" cy="292225"/>
          </a:xfrm>
        </p:grpSpPr>
        <p:sp>
          <p:nvSpPr>
            <p:cNvPr id="5651" name="Google Shape;5651;p4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4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4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4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4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4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48"/>
          <p:cNvGrpSpPr/>
          <p:nvPr/>
        </p:nvGrpSpPr>
        <p:grpSpPr>
          <a:xfrm>
            <a:off x="1730812" y="1380546"/>
            <a:ext cx="342148" cy="353645"/>
            <a:chOff x="-35118325" y="3202075"/>
            <a:chExt cx="281975" cy="291450"/>
          </a:xfrm>
        </p:grpSpPr>
        <p:sp>
          <p:nvSpPr>
            <p:cNvPr id="5658" name="Google Shape;5658;p4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4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4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4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48"/>
          <p:cNvGrpSpPr/>
          <p:nvPr/>
        </p:nvGrpSpPr>
        <p:grpSpPr>
          <a:xfrm>
            <a:off x="1724593" y="1821799"/>
            <a:ext cx="354586" cy="353221"/>
            <a:chOff x="-35123050" y="3561225"/>
            <a:chExt cx="292225" cy="291100"/>
          </a:xfrm>
        </p:grpSpPr>
        <p:sp>
          <p:nvSpPr>
            <p:cNvPr id="5663" name="Google Shape;5663;p4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4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48"/>
          <p:cNvGrpSpPr/>
          <p:nvPr/>
        </p:nvGrpSpPr>
        <p:grpSpPr>
          <a:xfrm>
            <a:off x="1766652" y="2256940"/>
            <a:ext cx="270467" cy="353615"/>
            <a:chOff x="-35089175" y="3919600"/>
            <a:chExt cx="222900" cy="291425"/>
          </a:xfrm>
        </p:grpSpPr>
        <p:sp>
          <p:nvSpPr>
            <p:cNvPr id="5666" name="Google Shape;5666;p4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4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48"/>
          <p:cNvGrpSpPr/>
          <p:nvPr/>
        </p:nvGrpSpPr>
        <p:grpSpPr>
          <a:xfrm>
            <a:off x="3963648" y="1380303"/>
            <a:ext cx="336445" cy="354131"/>
            <a:chOff x="-33277650" y="3226875"/>
            <a:chExt cx="277275" cy="291850"/>
          </a:xfrm>
        </p:grpSpPr>
        <p:sp>
          <p:nvSpPr>
            <p:cNvPr id="5669" name="Google Shape;5669;p4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4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4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4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4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4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4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48"/>
          <p:cNvGrpSpPr/>
          <p:nvPr/>
        </p:nvGrpSpPr>
        <p:grpSpPr>
          <a:xfrm>
            <a:off x="3955048" y="1821587"/>
            <a:ext cx="353645" cy="353645"/>
            <a:chOff x="-33286325" y="3586425"/>
            <a:chExt cx="291450" cy="291450"/>
          </a:xfrm>
        </p:grpSpPr>
        <p:sp>
          <p:nvSpPr>
            <p:cNvPr id="5677" name="Google Shape;5677;p4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4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4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4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4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48"/>
          <p:cNvGrpSpPr/>
          <p:nvPr/>
        </p:nvGrpSpPr>
        <p:grpSpPr>
          <a:xfrm>
            <a:off x="3955048" y="2255969"/>
            <a:ext cx="353645" cy="355557"/>
            <a:chOff x="-33286325" y="3944800"/>
            <a:chExt cx="291450" cy="293025"/>
          </a:xfrm>
        </p:grpSpPr>
        <p:sp>
          <p:nvSpPr>
            <p:cNvPr id="5683" name="Google Shape;5683;p4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4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4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4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48"/>
          <p:cNvGrpSpPr/>
          <p:nvPr/>
        </p:nvGrpSpPr>
        <p:grpSpPr>
          <a:xfrm>
            <a:off x="2613445" y="2729129"/>
            <a:ext cx="353645" cy="356527"/>
            <a:chOff x="-31452725" y="3191825"/>
            <a:chExt cx="291450" cy="293825"/>
          </a:xfrm>
        </p:grpSpPr>
        <p:sp>
          <p:nvSpPr>
            <p:cNvPr id="5688" name="Google Shape;5688;p4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4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4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4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48"/>
          <p:cNvGrpSpPr/>
          <p:nvPr/>
        </p:nvGrpSpPr>
        <p:grpSpPr>
          <a:xfrm>
            <a:off x="2612975" y="3200744"/>
            <a:ext cx="354586" cy="354586"/>
            <a:chOff x="-31452725" y="3551775"/>
            <a:chExt cx="292225" cy="292225"/>
          </a:xfrm>
        </p:grpSpPr>
        <p:sp>
          <p:nvSpPr>
            <p:cNvPr id="5693" name="Google Shape;5693;p4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4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4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4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48"/>
          <p:cNvGrpSpPr/>
          <p:nvPr/>
        </p:nvGrpSpPr>
        <p:grpSpPr>
          <a:xfrm>
            <a:off x="2611534" y="3664729"/>
            <a:ext cx="357468" cy="356497"/>
            <a:chOff x="-31455100" y="3909350"/>
            <a:chExt cx="294600" cy="293800"/>
          </a:xfrm>
        </p:grpSpPr>
        <p:sp>
          <p:nvSpPr>
            <p:cNvPr id="5698" name="Google Shape;5698;p4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4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48"/>
          <p:cNvGrpSpPr/>
          <p:nvPr/>
        </p:nvGrpSpPr>
        <p:grpSpPr>
          <a:xfrm>
            <a:off x="3952719" y="3665684"/>
            <a:ext cx="353645" cy="354586"/>
            <a:chOff x="-30345325" y="3918800"/>
            <a:chExt cx="291450" cy="292225"/>
          </a:xfrm>
        </p:grpSpPr>
        <p:sp>
          <p:nvSpPr>
            <p:cNvPr id="5701" name="Google Shape;5701;p4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4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4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4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4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48"/>
          <p:cNvGrpSpPr/>
          <p:nvPr/>
        </p:nvGrpSpPr>
        <p:grpSpPr>
          <a:xfrm>
            <a:off x="2172184" y="1821587"/>
            <a:ext cx="353645" cy="353645"/>
            <a:chOff x="-34763900" y="3561225"/>
            <a:chExt cx="291450" cy="291450"/>
          </a:xfrm>
        </p:grpSpPr>
        <p:sp>
          <p:nvSpPr>
            <p:cNvPr id="5707" name="Google Shape;5707;p4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4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4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0" name="Google Shape;5710;p4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1" name="Google Shape;5711;p48"/>
          <p:cNvGrpSpPr/>
          <p:nvPr/>
        </p:nvGrpSpPr>
        <p:grpSpPr>
          <a:xfrm>
            <a:off x="827081" y="2730099"/>
            <a:ext cx="354586" cy="354586"/>
            <a:chOff x="-32927950" y="3227275"/>
            <a:chExt cx="292225" cy="292225"/>
          </a:xfrm>
        </p:grpSpPr>
        <p:sp>
          <p:nvSpPr>
            <p:cNvPr id="5712" name="Google Shape;5712;p4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4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4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4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4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48"/>
          <p:cNvGrpSpPr/>
          <p:nvPr/>
        </p:nvGrpSpPr>
        <p:grpSpPr>
          <a:xfrm>
            <a:off x="826596" y="3201213"/>
            <a:ext cx="355557" cy="353645"/>
            <a:chOff x="-32927950" y="3586425"/>
            <a:chExt cx="293025" cy="291450"/>
          </a:xfrm>
        </p:grpSpPr>
        <p:sp>
          <p:nvSpPr>
            <p:cNvPr id="5718" name="Google Shape;5718;p4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4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4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4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4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48"/>
          <p:cNvGrpSpPr/>
          <p:nvPr/>
        </p:nvGrpSpPr>
        <p:grpSpPr>
          <a:xfrm>
            <a:off x="827081" y="3665198"/>
            <a:ext cx="354586" cy="355557"/>
            <a:chOff x="-32927950" y="3944800"/>
            <a:chExt cx="292225" cy="293025"/>
          </a:xfrm>
        </p:grpSpPr>
        <p:sp>
          <p:nvSpPr>
            <p:cNvPr id="5724" name="Google Shape;5724;p4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4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4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4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4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4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4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4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4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48"/>
          <p:cNvGrpSpPr/>
          <p:nvPr/>
        </p:nvGrpSpPr>
        <p:grpSpPr>
          <a:xfrm>
            <a:off x="3055873" y="2730449"/>
            <a:ext cx="354586" cy="353888"/>
            <a:chOff x="-31094350" y="3194000"/>
            <a:chExt cx="292225" cy="291650"/>
          </a:xfrm>
        </p:grpSpPr>
        <p:sp>
          <p:nvSpPr>
            <p:cNvPr id="5734" name="Google Shape;5734;p4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4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4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4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4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4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4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4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48"/>
          <p:cNvGrpSpPr/>
          <p:nvPr/>
        </p:nvGrpSpPr>
        <p:grpSpPr>
          <a:xfrm>
            <a:off x="3056343" y="3200941"/>
            <a:ext cx="353645" cy="354191"/>
            <a:chOff x="-31093575" y="3552550"/>
            <a:chExt cx="291450" cy="291900"/>
          </a:xfrm>
        </p:grpSpPr>
        <p:sp>
          <p:nvSpPr>
            <p:cNvPr id="5743" name="Google Shape;5743;p4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4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4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4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48"/>
          <p:cNvGrpSpPr/>
          <p:nvPr/>
        </p:nvGrpSpPr>
        <p:grpSpPr>
          <a:xfrm>
            <a:off x="2182711" y="1380546"/>
            <a:ext cx="332593" cy="353645"/>
            <a:chOff x="-34755225" y="3202075"/>
            <a:chExt cx="274100" cy="291450"/>
          </a:xfrm>
        </p:grpSpPr>
        <p:sp>
          <p:nvSpPr>
            <p:cNvPr id="5748" name="Google Shape;5748;p4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4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4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4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4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4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4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48"/>
          <p:cNvGrpSpPr/>
          <p:nvPr/>
        </p:nvGrpSpPr>
        <p:grpSpPr>
          <a:xfrm>
            <a:off x="3056343" y="3666169"/>
            <a:ext cx="353645" cy="353615"/>
            <a:chOff x="-31093575" y="3911725"/>
            <a:chExt cx="291450" cy="291425"/>
          </a:xfrm>
        </p:grpSpPr>
        <p:sp>
          <p:nvSpPr>
            <p:cNvPr id="5756" name="Google Shape;5756;p4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4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48"/>
          <p:cNvGrpSpPr/>
          <p:nvPr/>
        </p:nvGrpSpPr>
        <p:grpSpPr>
          <a:xfrm>
            <a:off x="2165773" y="4123136"/>
            <a:ext cx="356497" cy="354586"/>
            <a:chOff x="-29946000" y="3183175"/>
            <a:chExt cx="293800" cy="292225"/>
          </a:xfrm>
        </p:grpSpPr>
        <p:sp>
          <p:nvSpPr>
            <p:cNvPr id="5759" name="Google Shape;5759;p4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4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4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4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4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4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48"/>
          <p:cNvGrpSpPr/>
          <p:nvPr/>
        </p:nvGrpSpPr>
        <p:grpSpPr>
          <a:xfrm>
            <a:off x="2610305" y="1380289"/>
            <a:ext cx="358408" cy="354161"/>
            <a:chOff x="-34408675" y="3202075"/>
            <a:chExt cx="295375" cy="291875"/>
          </a:xfrm>
        </p:grpSpPr>
        <p:sp>
          <p:nvSpPr>
            <p:cNvPr id="5766" name="Google Shape;5766;p4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4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4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4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48"/>
          <p:cNvGrpSpPr/>
          <p:nvPr/>
        </p:nvGrpSpPr>
        <p:grpSpPr>
          <a:xfrm>
            <a:off x="2612216" y="1820283"/>
            <a:ext cx="354586" cy="356254"/>
            <a:chOff x="-34405525" y="3558075"/>
            <a:chExt cx="292225" cy="293600"/>
          </a:xfrm>
        </p:grpSpPr>
        <p:sp>
          <p:nvSpPr>
            <p:cNvPr id="5771" name="Google Shape;5771;p4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4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4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48"/>
          <p:cNvGrpSpPr/>
          <p:nvPr/>
        </p:nvGrpSpPr>
        <p:grpSpPr>
          <a:xfrm>
            <a:off x="2611730" y="2256940"/>
            <a:ext cx="355557" cy="353615"/>
            <a:chOff x="-34406325" y="3919600"/>
            <a:chExt cx="293025" cy="291425"/>
          </a:xfrm>
        </p:grpSpPr>
        <p:sp>
          <p:nvSpPr>
            <p:cNvPr id="5775" name="Google Shape;5775;p4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4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4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4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4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48"/>
          <p:cNvGrpSpPr/>
          <p:nvPr/>
        </p:nvGrpSpPr>
        <p:grpSpPr>
          <a:xfrm>
            <a:off x="1275628" y="2736303"/>
            <a:ext cx="353645" cy="342179"/>
            <a:chOff x="-32568800" y="3232000"/>
            <a:chExt cx="291450" cy="282000"/>
          </a:xfrm>
        </p:grpSpPr>
        <p:sp>
          <p:nvSpPr>
            <p:cNvPr id="5783" name="Google Shape;5783;p4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4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48"/>
          <p:cNvGrpSpPr/>
          <p:nvPr/>
        </p:nvGrpSpPr>
        <p:grpSpPr>
          <a:xfrm>
            <a:off x="1275158" y="3201213"/>
            <a:ext cx="354586" cy="353645"/>
            <a:chOff x="-32569575" y="3586425"/>
            <a:chExt cx="292225" cy="291450"/>
          </a:xfrm>
        </p:grpSpPr>
        <p:sp>
          <p:nvSpPr>
            <p:cNvPr id="5786" name="Google Shape;5786;p4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4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48"/>
          <p:cNvGrpSpPr/>
          <p:nvPr/>
        </p:nvGrpSpPr>
        <p:grpSpPr>
          <a:xfrm>
            <a:off x="1266073" y="3665805"/>
            <a:ext cx="372756" cy="354343"/>
            <a:chOff x="-32576675" y="3944600"/>
            <a:chExt cx="307200" cy="292025"/>
          </a:xfrm>
        </p:grpSpPr>
        <p:sp>
          <p:nvSpPr>
            <p:cNvPr id="5789" name="Google Shape;5789;p4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4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48"/>
          <p:cNvGrpSpPr/>
          <p:nvPr/>
        </p:nvGrpSpPr>
        <p:grpSpPr>
          <a:xfrm>
            <a:off x="3511040" y="2730100"/>
            <a:ext cx="354586" cy="354586"/>
            <a:chOff x="-30735200" y="3192625"/>
            <a:chExt cx="292225" cy="292225"/>
          </a:xfrm>
        </p:grpSpPr>
        <p:sp>
          <p:nvSpPr>
            <p:cNvPr id="5792" name="Google Shape;5792;p4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4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4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4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4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4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48"/>
          <p:cNvGrpSpPr/>
          <p:nvPr/>
        </p:nvGrpSpPr>
        <p:grpSpPr>
          <a:xfrm>
            <a:off x="3511040" y="3201532"/>
            <a:ext cx="354586" cy="353008"/>
            <a:chOff x="-30735200" y="3552550"/>
            <a:chExt cx="292225" cy="290925"/>
          </a:xfrm>
        </p:grpSpPr>
        <p:sp>
          <p:nvSpPr>
            <p:cNvPr id="5800" name="Google Shape;5800;p4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4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48"/>
          <p:cNvGrpSpPr/>
          <p:nvPr/>
        </p:nvGrpSpPr>
        <p:grpSpPr>
          <a:xfrm>
            <a:off x="3511040" y="3666154"/>
            <a:ext cx="354586" cy="353645"/>
            <a:chOff x="-30735200" y="3910925"/>
            <a:chExt cx="292225" cy="291450"/>
          </a:xfrm>
        </p:grpSpPr>
        <p:sp>
          <p:nvSpPr>
            <p:cNvPr id="5803" name="Google Shape;5803;p4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4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5" name="Google Shape;5805;p4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6" name="Google Shape;5806;p48"/>
          <p:cNvGrpSpPr/>
          <p:nvPr/>
        </p:nvGrpSpPr>
        <p:grpSpPr>
          <a:xfrm>
            <a:off x="4864547" y="1375808"/>
            <a:ext cx="358971" cy="359224"/>
            <a:chOff x="-57956275" y="3197925"/>
            <a:chExt cx="319000" cy="319225"/>
          </a:xfrm>
        </p:grpSpPr>
        <p:sp>
          <p:nvSpPr>
            <p:cNvPr id="5807" name="Google Shape;5807;p4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4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4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4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4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4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4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48"/>
          <p:cNvGrpSpPr/>
          <p:nvPr/>
        </p:nvGrpSpPr>
        <p:grpSpPr>
          <a:xfrm>
            <a:off x="4886701" y="1832234"/>
            <a:ext cx="314662" cy="358971"/>
            <a:chOff x="-57940525" y="3590375"/>
            <a:chExt cx="279625" cy="319000"/>
          </a:xfrm>
        </p:grpSpPr>
        <p:sp>
          <p:nvSpPr>
            <p:cNvPr id="5815" name="Google Shape;5815;p4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4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4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48"/>
          <p:cNvGrpSpPr/>
          <p:nvPr/>
        </p:nvGrpSpPr>
        <p:grpSpPr>
          <a:xfrm>
            <a:off x="4857582" y="2273605"/>
            <a:ext cx="358099" cy="358999"/>
            <a:chOff x="-57959425" y="3982600"/>
            <a:chExt cx="318225" cy="319025"/>
          </a:xfrm>
        </p:grpSpPr>
        <p:sp>
          <p:nvSpPr>
            <p:cNvPr id="5821" name="Google Shape;5821;p4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48"/>
          <p:cNvGrpSpPr/>
          <p:nvPr/>
        </p:nvGrpSpPr>
        <p:grpSpPr>
          <a:xfrm>
            <a:off x="7057749" y="1376934"/>
            <a:ext cx="357226" cy="357226"/>
            <a:chOff x="-55987225" y="3198925"/>
            <a:chExt cx="317450" cy="317450"/>
          </a:xfrm>
        </p:grpSpPr>
        <p:sp>
          <p:nvSpPr>
            <p:cNvPr id="5826" name="Google Shape;5826;p4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4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4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4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48"/>
          <p:cNvGrpSpPr/>
          <p:nvPr/>
        </p:nvGrpSpPr>
        <p:grpSpPr>
          <a:xfrm>
            <a:off x="7057749" y="1832965"/>
            <a:ext cx="357226" cy="357367"/>
            <a:chOff x="-55987225" y="3591025"/>
            <a:chExt cx="317450" cy="317575"/>
          </a:xfrm>
        </p:grpSpPr>
        <p:sp>
          <p:nvSpPr>
            <p:cNvPr id="5831" name="Google Shape;5831;p4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4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4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4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48"/>
          <p:cNvGrpSpPr/>
          <p:nvPr/>
        </p:nvGrpSpPr>
        <p:grpSpPr>
          <a:xfrm>
            <a:off x="7071665" y="2273605"/>
            <a:ext cx="358999" cy="358999"/>
            <a:chOff x="-55988800" y="3982600"/>
            <a:chExt cx="319025" cy="319025"/>
          </a:xfrm>
        </p:grpSpPr>
        <p:sp>
          <p:nvSpPr>
            <p:cNvPr id="5837" name="Google Shape;5837;p4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4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4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4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48"/>
          <p:cNvGrpSpPr/>
          <p:nvPr/>
        </p:nvGrpSpPr>
        <p:grpSpPr>
          <a:xfrm>
            <a:off x="5730184" y="2731562"/>
            <a:ext cx="356326" cy="358971"/>
            <a:chOff x="-54026025" y="3192625"/>
            <a:chExt cx="316650" cy="319000"/>
          </a:xfrm>
        </p:grpSpPr>
        <p:sp>
          <p:nvSpPr>
            <p:cNvPr id="5843" name="Google Shape;5843;p4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4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4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4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4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48"/>
          <p:cNvGrpSpPr/>
          <p:nvPr/>
        </p:nvGrpSpPr>
        <p:grpSpPr>
          <a:xfrm>
            <a:off x="5750130" y="3202536"/>
            <a:ext cx="316434" cy="358099"/>
            <a:chOff x="-54007925" y="3584850"/>
            <a:chExt cx="281200" cy="318225"/>
          </a:xfrm>
        </p:grpSpPr>
        <p:sp>
          <p:nvSpPr>
            <p:cNvPr id="5852" name="Google Shape;5852;p4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4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4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4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4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48"/>
          <p:cNvGrpSpPr/>
          <p:nvPr/>
        </p:nvGrpSpPr>
        <p:grpSpPr>
          <a:xfrm>
            <a:off x="5750130" y="3664421"/>
            <a:ext cx="316434" cy="358914"/>
            <a:chOff x="-54007925" y="3975575"/>
            <a:chExt cx="281200" cy="318950"/>
          </a:xfrm>
        </p:grpSpPr>
        <p:sp>
          <p:nvSpPr>
            <p:cNvPr id="5859" name="Google Shape;5859;p4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4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4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48"/>
          <p:cNvGrpSpPr/>
          <p:nvPr/>
        </p:nvGrpSpPr>
        <p:grpSpPr>
          <a:xfrm>
            <a:off x="7984996" y="2748891"/>
            <a:ext cx="274770" cy="358492"/>
            <a:chOff x="-52005775" y="3208025"/>
            <a:chExt cx="244175" cy="318575"/>
          </a:xfrm>
        </p:grpSpPr>
        <p:sp>
          <p:nvSpPr>
            <p:cNvPr id="5864" name="Google Shape;5864;p4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4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4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4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48"/>
          <p:cNvGrpSpPr/>
          <p:nvPr/>
        </p:nvGrpSpPr>
        <p:grpSpPr>
          <a:xfrm>
            <a:off x="5291462" y="1376934"/>
            <a:ext cx="358099" cy="358099"/>
            <a:chOff x="-57568775" y="3198925"/>
            <a:chExt cx="318225" cy="318225"/>
          </a:xfrm>
        </p:grpSpPr>
        <p:sp>
          <p:nvSpPr>
            <p:cNvPr id="5876" name="Google Shape;5876;p4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4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4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4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4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4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48"/>
          <p:cNvGrpSpPr/>
          <p:nvPr/>
        </p:nvGrpSpPr>
        <p:grpSpPr>
          <a:xfrm>
            <a:off x="5313181" y="1832234"/>
            <a:ext cx="314662" cy="358099"/>
            <a:chOff x="-57549075" y="3590375"/>
            <a:chExt cx="279625" cy="318225"/>
          </a:xfrm>
        </p:grpSpPr>
        <p:sp>
          <p:nvSpPr>
            <p:cNvPr id="5883" name="Google Shape;5883;p4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4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4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4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48"/>
          <p:cNvGrpSpPr/>
          <p:nvPr/>
        </p:nvGrpSpPr>
        <p:grpSpPr>
          <a:xfrm>
            <a:off x="5305378" y="2273605"/>
            <a:ext cx="359871" cy="359871"/>
            <a:chOff x="-57570350" y="3982600"/>
            <a:chExt cx="319800" cy="319800"/>
          </a:xfrm>
        </p:grpSpPr>
        <p:sp>
          <p:nvSpPr>
            <p:cNvPr id="5888" name="Google Shape;5888;p4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4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48"/>
          <p:cNvGrpSpPr/>
          <p:nvPr/>
        </p:nvGrpSpPr>
        <p:grpSpPr>
          <a:xfrm>
            <a:off x="7520416" y="1376033"/>
            <a:ext cx="314662" cy="358999"/>
            <a:chOff x="-55576850" y="3198125"/>
            <a:chExt cx="279625" cy="319025"/>
          </a:xfrm>
        </p:grpSpPr>
        <p:sp>
          <p:nvSpPr>
            <p:cNvPr id="5893" name="Google Shape;5893;p4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4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4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48"/>
          <p:cNvGrpSpPr/>
          <p:nvPr/>
        </p:nvGrpSpPr>
        <p:grpSpPr>
          <a:xfrm>
            <a:off x="7497812" y="1832009"/>
            <a:ext cx="359871" cy="358324"/>
            <a:chOff x="-55596550" y="3590175"/>
            <a:chExt cx="319800" cy="318425"/>
          </a:xfrm>
        </p:grpSpPr>
        <p:sp>
          <p:nvSpPr>
            <p:cNvPr id="5898" name="Google Shape;5898;p4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4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4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4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48"/>
          <p:cNvGrpSpPr/>
          <p:nvPr/>
        </p:nvGrpSpPr>
        <p:grpSpPr>
          <a:xfrm>
            <a:off x="7513049" y="2273351"/>
            <a:ext cx="358999" cy="359252"/>
            <a:chOff x="-55595775" y="3982375"/>
            <a:chExt cx="319025" cy="319250"/>
          </a:xfrm>
        </p:grpSpPr>
        <p:sp>
          <p:nvSpPr>
            <p:cNvPr id="5903" name="Google Shape;5903;p4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4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48"/>
          <p:cNvGrpSpPr/>
          <p:nvPr/>
        </p:nvGrpSpPr>
        <p:grpSpPr>
          <a:xfrm>
            <a:off x="6170232" y="2731562"/>
            <a:ext cx="358999" cy="358099"/>
            <a:chOff x="-53635375" y="3192625"/>
            <a:chExt cx="319025" cy="318225"/>
          </a:xfrm>
        </p:grpSpPr>
        <p:sp>
          <p:nvSpPr>
            <p:cNvPr id="5910" name="Google Shape;5910;p4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4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4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48"/>
          <p:cNvGrpSpPr/>
          <p:nvPr/>
        </p:nvGrpSpPr>
        <p:grpSpPr>
          <a:xfrm>
            <a:off x="6192401" y="3202536"/>
            <a:ext cx="314662" cy="358999"/>
            <a:chOff x="-53615675" y="3584850"/>
            <a:chExt cx="279625" cy="319025"/>
          </a:xfrm>
        </p:grpSpPr>
        <p:sp>
          <p:nvSpPr>
            <p:cNvPr id="5914" name="Google Shape;5914;p4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4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4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48"/>
          <p:cNvGrpSpPr/>
          <p:nvPr/>
        </p:nvGrpSpPr>
        <p:grpSpPr>
          <a:xfrm>
            <a:off x="6170246" y="3665461"/>
            <a:ext cx="358971" cy="357874"/>
            <a:chOff x="-53634575" y="3976500"/>
            <a:chExt cx="319000" cy="318025"/>
          </a:xfrm>
        </p:grpSpPr>
        <p:sp>
          <p:nvSpPr>
            <p:cNvPr id="5918" name="Google Shape;5918;p4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4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4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4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4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4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48"/>
          <p:cNvGrpSpPr/>
          <p:nvPr/>
        </p:nvGrpSpPr>
        <p:grpSpPr>
          <a:xfrm>
            <a:off x="7965050" y="3208415"/>
            <a:ext cx="314662" cy="358436"/>
            <a:chOff x="-52023900" y="3590075"/>
            <a:chExt cx="279625" cy="318525"/>
          </a:xfrm>
        </p:grpSpPr>
        <p:sp>
          <p:nvSpPr>
            <p:cNvPr id="5927" name="Google Shape;5927;p4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4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4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4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4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4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4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48"/>
          <p:cNvGrpSpPr/>
          <p:nvPr/>
        </p:nvGrpSpPr>
        <p:grpSpPr>
          <a:xfrm>
            <a:off x="5728292" y="1376934"/>
            <a:ext cx="358971" cy="358971"/>
            <a:chOff x="-57173375" y="3198925"/>
            <a:chExt cx="319000" cy="319000"/>
          </a:xfrm>
        </p:grpSpPr>
        <p:sp>
          <p:nvSpPr>
            <p:cNvPr id="5935" name="Google Shape;5935;p4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4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4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4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48"/>
          <p:cNvGrpSpPr/>
          <p:nvPr/>
        </p:nvGrpSpPr>
        <p:grpSpPr>
          <a:xfrm>
            <a:off x="5729178" y="1854374"/>
            <a:ext cx="357198" cy="314690"/>
            <a:chOff x="-57176525" y="3610050"/>
            <a:chExt cx="317425" cy="279650"/>
          </a:xfrm>
        </p:grpSpPr>
        <p:sp>
          <p:nvSpPr>
            <p:cNvPr id="5940" name="Google Shape;5940;p4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4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4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4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4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48"/>
          <p:cNvGrpSpPr/>
          <p:nvPr/>
        </p:nvGrpSpPr>
        <p:grpSpPr>
          <a:xfrm>
            <a:off x="7939633" y="1376934"/>
            <a:ext cx="358099" cy="356326"/>
            <a:chOff x="-55202750" y="3198925"/>
            <a:chExt cx="318225" cy="316650"/>
          </a:xfrm>
        </p:grpSpPr>
        <p:sp>
          <p:nvSpPr>
            <p:cNvPr id="5946" name="Google Shape;5946;p4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4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48"/>
          <p:cNvGrpSpPr/>
          <p:nvPr/>
        </p:nvGrpSpPr>
        <p:grpSpPr>
          <a:xfrm>
            <a:off x="7950267" y="1832234"/>
            <a:ext cx="336830" cy="358099"/>
            <a:chOff x="-55194875" y="3590375"/>
            <a:chExt cx="299325" cy="318225"/>
          </a:xfrm>
        </p:grpSpPr>
        <p:sp>
          <p:nvSpPr>
            <p:cNvPr id="5949" name="Google Shape;5949;p4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4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4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4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48"/>
          <p:cNvGrpSpPr/>
          <p:nvPr/>
        </p:nvGrpSpPr>
        <p:grpSpPr>
          <a:xfrm>
            <a:off x="7954884" y="2274505"/>
            <a:ext cx="357198" cy="357198"/>
            <a:chOff x="-55203525" y="3983400"/>
            <a:chExt cx="317425" cy="317425"/>
          </a:xfrm>
        </p:grpSpPr>
        <p:sp>
          <p:nvSpPr>
            <p:cNvPr id="5955" name="Google Shape;5955;p4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4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4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48"/>
          <p:cNvGrpSpPr/>
          <p:nvPr/>
        </p:nvGrpSpPr>
        <p:grpSpPr>
          <a:xfrm>
            <a:off x="6621365" y="2731562"/>
            <a:ext cx="335930" cy="358971"/>
            <a:chOff x="-53232900" y="3192625"/>
            <a:chExt cx="298525" cy="319000"/>
          </a:xfrm>
        </p:grpSpPr>
        <p:sp>
          <p:nvSpPr>
            <p:cNvPr id="5959" name="Google Shape;5959;p4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4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4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4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4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4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4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4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48"/>
          <p:cNvGrpSpPr/>
          <p:nvPr/>
        </p:nvGrpSpPr>
        <p:grpSpPr>
          <a:xfrm>
            <a:off x="6610731" y="3202536"/>
            <a:ext cx="357198" cy="356326"/>
            <a:chOff x="-53242350" y="3584850"/>
            <a:chExt cx="317425" cy="316650"/>
          </a:xfrm>
        </p:grpSpPr>
        <p:sp>
          <p:nvSpPr>
            <p:cNvPr id="5968" name="Google Shape;5968;p4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4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4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4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4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48"/>
          <p:cNvGrpSpPr/>
          <p:nvPr/>
        </p:nvGrpSpPr>
        <p:grpSpPr>
          <a:xfrm>
            <a:off x="6631999" y="3665236"/>
            <a:ext cx="314662" cy="358999"/>
            <a:chOff x="-53224225" y="3976300"/>
            <a:chExt cx="279625" cy="319025"/>
          </a:xfrm>
        </p:grpSpPr>
        <p:sp>
          <p:nvSpPr>
            <p:cNvPr id="5974" name="Google Shape;5974;p4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4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4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4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4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4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48"/>
          <p:cNvGrpSpPr/>
          <p:nvPr/>
        </p:nvGrpSpPr>
        <p:grpSpPr>
          <a:xfrm>
            <a:off x="7942896" y="3672917"/>
            <a:ext cx="358971" cy="358408"/>
            <a:chOff x="-52043575" y="3983125"/>
            <a:chExt cx="319000" cy="318500"/>
          </a:xfrm>
        </p:grpSpPr>
        <p:sp>
          <p:nvSpPr>
            <p:cNvPr id="5982" name="Google Shape;5982;p4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4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4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4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4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4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4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4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48"/>
          <p:cNvGrpSpPr/>
          <p:nvPr/>
        </p:nvGrpSpPr>
        <p:grpSpPr>
          <a:xfrm>
            <a:off x="6196836" y="1376934"/>
            <a:ext cx="314662" cy="358971"/>
            <a:chOff x="-56766175" y="3198925"/>
            <a:chExt cx="279625" cy="319000"/>
          </a:xfrm>
        </p:grpSpPr>
        <p:sp>
          <p:nvSpPr>
            <p:cNvPr id="5992" name="Google Shape;5992;p4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4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4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4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4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48"/>
          <p:cNvGrpSpPr/>
          <p:nvPr/>
        </p:nvGrpSpPr>
        <p:grpSpPr>
          <a:xfrm>
            <a:off x="6195950" y="1832234"/>
            <a:ext cx="316434" cy="358099"/>
            <a:chOff x="-56766175" y="3590375"/>
            <a:chExt cx="281200" cy="318225"/>
          </a:xfrm>
        </p:grpSpPr>
        <p:sp>
          <p:nvSpPr>
            <p:cNvPr id="6000" name="Google Shape;6000;p4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4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4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4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48"/>
          <p:cNvGrpSpPr/>
          <p:nvPr/>
        </p:nvGrpSpPr>
        <p:grpSpPr>
          <a:xfrm>
            <a:off x="6232906" y="2273605"/>
            <a:ext cx="272126" cy="358099"/>
            <a:chOff x="-56747275" y="3982600"/>
            <a:chExt cx="241825" cy="318225"/>
          </a:xfrm>
        </p:grpSpPr>
        <p:sp>
          <p:nvSpPr>
            <p:cNvPr id="6005" name="Google Shape;6005;p4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4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4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4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48"/>
          <p:cNvGrpSpPr/>
          <p:nvPr/>
        </p:nvGrpSpPr>
        <p:grpSpPr>
          <a:xfrm>
            <a:off x="4840657" y="3215842"/>
            <a:ext cx="358999" cy="342991"/>
            <a:chOff x="-54812875" y="3596675"/>
            <a:chExt cx="319025" cy="304800"/>
          </a:xfrm>
        </p:grpSpPr>
        <p:sp>
          <p:nvSpPr>
            <p:cNvPr id="6013" name="Google Shape;6013;p4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4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4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4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4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0" name="Google Shape;6020;p4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48"/>
          <p:cNvGrpSpPr/>
          <p:nvPr/>
        </p:nvGrpSpPr>
        <p:grpSpPr>
          <a:xfrm>
            <a:off x="4862826" y="3672326"/>
            <a:ext cx="314662" cy="358099"/>
            <a:chOff x="-54793175" y="3982600"/>
            <a:chExt cx="279625" cy="318225"/>
          </a:xfrm>
        </p:grpSpPr>
        <p:sp>
          <p:nvSpPr>
            <p:cNvPr id="6023" name="Google Shape;6023;p4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4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4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4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48"/>
          <p:cNvGrpSpPr/>
          <p:nvPr/>
        </p:nvGrpSpPr>
        <p:grpSpPr>
          <a:xfrm>
            <a:off x="7074284" y="2731562"/>
            <a:ext cx="314662" cy="358099"/>
            <a:chOff x="-52832000" y="3192625"/>
            <a:chExt cx="279625" cy="318225"/>
          </a:xfrm>
        </p:grpSpPr>
        <p:sp>
          <p:nvSpPr>
            <p:cNvPr id="6031" name="Google Shape;6031;p4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4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4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4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4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48"/>
          <p:cNvGrpSpPr/>
          <p:nvPr/>
        </p:nvGrpSpPr>
        <p:grpSpPr>
          <a:xfrm>
            <a:off x="5760817" y="2272929"/>
            <a:ext cx="323524" cy="358774"/>
            <a:chOff x="-57162350" y="3982000"/>
            <a:chExt cx="287500" cy="318825"/>
          </a:xfrm>
        </p:grpSpPr>
        <p:sp>
          <p:nvSpPr>
            <p:cNvPr id="6040" name="Google Shape;6040;p4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4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4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4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4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4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4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48"/>
          <p:cNvGrpSpPr/>
          <p:nvPr/>
        </p:nvGrpSpPr>
        <p:grpSpPr>
          <a:xfrm>
            <a:off x="7052130" y="3203436"/>
            <a:ext cx="358971" cy="357198"/>
            <a:chOff x="-52851675" y="3585650"/>
            <a:chExt cx="319000" cy="317425"/>
          </a:xfrm>
        </p:grpSpPr>
        <p:sp>
          <p:nvSpPr>
            <p:cNvPr id="6049" name="Google Shape;6049;p4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4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4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4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4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4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48"/>
          <p:cNvGrpSpPr/>
          <p:nvPr/>
        </p:nvGrpSpPr>
        <p:grpSpPr>
          <a:xfrm>
            <a:off x="7074284" y="3665236"/>
            <a:ext cx="314662" cy="358999"/>
            <a:chOff x="-52832000" y="3976300"/>
            <a:chExt cx="279625" cy="319025"/>
          </a:xfrm>
        </p:grpSpPr>
        <p:sp>
          <p:nvSpPr>
            <p:cNvPr id="6056" name="Google Shape;6056;p4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4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4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4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4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48"/>
          <p:cNvGrpSpPr/>
          <p:nvPr/>
        </p:nvGrpSpPr>
        <p:grpSpPr>
          <a:xfrm>
            <a:off x="6191490" y="4119884"/>
            <a:ext cx="316434" cy="358099"/>
            <a:chOff x="-51633225" y="3198925"/>
            <a:chExt cx="281200" cy="318225"/>
          </a:xfrm>
        </p:grpSpPr>
        <p:sp>
          <p:nvSpPr>
            <p:cNvPr id="6062" name="Google Shape;6062;p4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4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4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4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4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4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4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48"/>
          <p:cNvGrpSpPr/>
          <p:nvPr/>
        </p:nvGrpSpPr>
        <p:grpSpPr>
          <a:xfrm>
            <a:off x="6610314" y="1377806"/>
            <a:ext cx="365188" cy="357226"/>
            <a:chOff x="-56396775" y="3199700"/>
            <a:chExt cx="324525" cy="317450"/>
          </a:xfrm>
        </p:grpSpPr>
        <p:sp>
          <p:nvSpPr>
            <p:cNvPr id="6070" name="Google Shape;6070;p4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4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4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4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4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4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48"/>
          <p:cNvGrpSpPr/>
          <p:nvPr/>
        </p:nvGrpSpPr>
        <p:grpSpPr>
          <a:xfrm>
            <a:off x="6613408" y="1843740"/>
            <a:ext cx="358999" cy="335958"/>
            <a:chOff x="-56394425" y="3600600"/>
            <a:chExt cx="319025" cy="298550"/>
          </a:xfrm>
        </p:grpSpPr>
        <p:sp>
          <p:nvSpPr>
            <p:cNvPr id="6077" name="Google Shape;6077;p4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4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4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48"/>
          <p:cNvGrpSpPr/>
          <p:nvPr/>
        </p:nvGrpSpPr>
        <p:grpSpPr>
          <a:xfrm>
            <a:off x="6644175" y="2274505"/>
            <a:ext cx="327068" cy="357198"/>
            <a:chOff x="-56379450" y="3983400"/>
            <a:chExt cx="290650" cy="317425"/>
          </a:xfrm>
        </p:grpSpPr>
        <p:sp>
          <p:nvSpPr>
            <p:cNvPr id="6081" name="Google Shape;6081;p4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4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4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4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48"/>
          <p:cNvGrpSpPr/>
          <p:nvPr/>
        </p:nvGrpSpPr>
        <p:grpSpPr>
          <a:xfrm>
            <a:off x="5307879" y="2738651"/>
            <a:ext cx="316434" cy="358971"/>
            <a:chOff x="-54401725" y="3198925"/>
            <a:chExt cx="281200" cy="319000"/>
          </a:xfrm>
        </p:grpSpPr>
        <p:sp>
          <p:nvSpPr>
            <p:cNvPr id="6090" name="Google Shape;6090;p4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4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4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4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4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4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4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4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4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48"/>
          <p:cNvGrpSpPr/>
          <p:nvPr/>
        </p:nvGrpSpPr>
        <p:grpSpPr>
          <a:xfrm>
            <a:off x="5308766" y="3208753"/>
            <a:ext cx="314662" cy="358099"/>
            <a:chOff x="-54401725" y="3590375"/>
            <a:chExt cx="279625" cy="318225"/>
          </a:xfrm>
        </p:grpSpPr>
        <p:sp>
          <p:nvSpPr>
            <p:cNvPr id="6102" name="Google Shape;6102;p4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4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4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4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4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48"/>
          <p:cNvGrpSpPr/>
          <p:nvPr/>
        </p:nvGrpSpPr>
        <p:grpSpPr>
          <a:xfrm>
            <a:off x="5306557" y="3672326"/>
            <a:ext cx="319079" cy="358099"/>
            <a:chOff x="-54403300" y="3982600"/>
            <a:chExt cx="283550" cy="318225"/>
          </a:xfrm>
        </p:grpSpPr>
        <p:sp>
          <p:nvSpPr>
            <p:cNvPr id="6109" name="Google Shape;6109;p4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4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4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4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4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48"/>
          <p:cNvGrpSpPr/>
          <p:nvPr/>
        </p:nvGrpSpPr>
        <p:grpSpPr>
          <a:xfrm>
            <a:off x="7493951" y="2733559"/>
            <a:ext cx="356298" cy="356973"/>
            <a:chOff x="-52458650" y="3194400"/>
            <a:chExt cx="316625" cy="317225"/>
          </a:xfrm>
        </p:grpSpPr>
        <p:sp>
          <p:nvSpPr>
            <p:cNvPr id="6115" name="Google Shape;6115;p4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4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4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4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4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4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48"/>
          <p:cNvGrpSpPr/>
          <p:nvPr/>
        </p:nvGrpSpPr>
        <p:grpSpPr>
          <a:xfrm>
            <a:off x="4862826" y="2738651"/>
            <a:ext cx="314662" cy="358971"/>
            <a:chOff x="-54793175" y="3198925"/>
            <a:chExt cx="279625" cy="319000"/>
          </a:xfrm>
        </p:grpSpPr>
        <p:sp>
          <p:nvSpPr>
            <p:cNvPr id="6124" name="Google Shape;6124;p4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4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4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4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4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4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4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48"/>
          <p:cNvGrpSpPr/>
          <p:nvPr/>
        </p:nvGrpSpPr>
        <p:grpSpPr>
          <a:xfrm>
            <a:off x="7503249" y="3202536"/>
            <a:ext cx="337703" cy="357845"/>
            <a:chOff x="-52450000" y="3584850"/>
            <a:chExt cx="300100" cy="318000"/>
          </a:xfrm>
        </p:grpSpPr>
        <p:sp>
          <p:nvSpPr>
            <p:cNvPr id="6132" name="Google Shape;6132;p4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4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4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4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4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4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48"/>
          <p:cNvGrpSpPr/>
          <p:nvPr/>
        </p:nvGrpSpPr>
        <p:grpSpPr>
          <a:xfrm>
            <a:off x="7514769" y="3667009"/>
            <a:ext cx="314662" cy="357226"/>
            <a:chOff x="-52440550" y="3977875"/>
            <a:chExt cx="279625" cy="317450"/>
          </a:xfrm>
        </p:grpSpPr>
        <p:sp>
          <p:nvSpPr>
            <p:cNvPr id="6140" name="Google Shape;6140;p4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4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4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4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4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4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48"/>
          <p:cNvGrpSpPr/>
          <p:nvPr/>
        </p:nvGrpSpPr>
        <p:grpSpPr>
          <a:xfrm>
            <a:off x="6626703" y="4123215"/>
            <a:ext cx="314662" cy="358999"/>
            <a:chOff x="-51623775" y="3584850"/>
            <a:chExt cx="279625" cy="319025"/>
          </a:xfrm>
        </p:grpSpPr>
        <p:sp>
          <p:nvSpPr>
            <p:cNvPr id="6149" name="Google Shape;6149;p4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4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4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4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4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4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4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4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4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8" name="Google Shape;6158;p4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159" name="Google Shape;6159;p4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63" name="Shape 6163"/>
        <p:cNvGrpSpPr/>
        <p:nvPr/>
      </p:nvGrpSpPr>
      <p:grpSpPr>
        <a:xfrm>
          <a:off x="0" y="0"/>
          <a:ext cx="0" cy="0"/>
          <a:chOff x="0" y="0"/>
          <a:chExt cx="0" cy="0"/>
        </a:xfrm>
      </p:grpSpPr>
      <p:grpSp>
        <p:nvGrpSpPr>
          <p:cNvPr id="6164" name="Google Shape;6164;p49"/>
          <p:cNvGrpSpPr/>
          <p:nvPr/>
        </p:nvGrpSpPr>
        <p:grpSpPr>
          <a:xfrm>
            <a:off x="866775" y="1386849"/>
            <a:ext cx="276003" cy="357300"/>
            <a:chOff x="-50469125" y="3183175"/>
            <a:chExt cx="233150" cy="301825"/>
          </a:xfrm>
        </p:grpSpPr>
        <p:sp>
          <p:nvSpPr>
            <p:cNvPr id="6165" name="Google Shape;6165;p4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4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4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49"/>
          <p:cNvGrpSpPr/>
          <p:nvPr/>
        </p:nvGrpSpPr>
        <p:grpSpPr>
          <a:xfrm>
            <a:off x="826674" y="1822251"/>
            <a:ext cx="356205" cy="355288"/>
            <a:chOff x="-50504575" y="3550975"/>
            <a:chExt cx="300900" cy="300125"/>
          </a:xfrm>
        </p:grpSpPr>
        <p:sp>
          <p:nvSpPr>
            <p:cNvPr id="6169" name="Google Shape;6169;p4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4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4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49"/>
          <p:cNvGrpSpPr/>
          <p:nvPr/>
        </p:nvGrpSpPr>
        <p:grpSpPr>
          <a:xfrm>
            <a:off x="826674" y="2260493"/>
            <a:ext cx="356205" cy="354341"/>
            <a:chOff x="-50503000" y="3921175"/>
            <a:chExt cx="300900" cy="299325"/>
          </a:xfrm>
        </p:grpSpPr>
        <p:sp>
          <p:nvSpPr>
            <p:cNvPr id="6174" name="Google Shape;6174;p4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4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4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4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49"/>
          <p:cNvGrpSpPr/>
          <p:nvPr/>
        </p:nvGrpSpPr>
        <p:grpSpPr>
          <a:xfrm>
            <a:off x="3030727" y="1406411"/>
            <a:ext cx="355258" cy="356205"/>
            <a:chOff x="-48630025" y="3199700"/>
            <a:chExt cx="300100" cy="300900"/>
          </a:xfrm>
        </p:grpSpPr>
        <p:sp>
          <p:nvSpPr>
            <p:cNvPr id="6180" name="Google Shape;6180;p4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4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49"/>
          <p:cNvGrpSpPr/>
          <p:nvPr/>
        </p:nvGrpSpPr>
        <p:grpSpPr>
          <a:xfrm>
            <a:off x="3030727" y="1843707"/>
            <a:ext cx="355258" cy="355258"/>
            <a:chOff x="-48630025" y="3569100"/>
            <a:chExt cx="300100" cy="300100"/>
          </a:xfrm>
        </p:grpSpPr>
        <p:sp>
          <p:nvSpPr>
            <p:cNvPr id="6184" name="Google Shape;6184;p4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4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4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4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4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4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4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4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49"/>
          <p:cNvGrpSpPr/>
          <p:nvPr/>
        </p:nvGrpSpPr>
        <p:grpSpPr>
          <a:xfrm>
            <a:off x="3031201" y="2281003"/>
            <a:ext cx="354311" cy="353394"/>
            <a:chOff x="-48629225" y="3938500"/>
            <a:chExt cx="299300" cy="298525"/>
          </a:xfrm>
        </p:grpSpPr>
        <p:sp>
          <p:nvSpPr>
            <p:cNvPr id="6195" name="Google Shape;6195;p4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4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4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4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49"/>
          <p:cNvGrpSpPr/>
          <p:nvPr/>
        </p:nvGrpSpPr>
        <p:grpSpPr>
          <a:xfrm>
            <a:off x="1766604" y="2752344"/>
            <a:ext cx="311458" cy="354341"/>
            <a:chOff x="-46762575" y="3200500"/>
            <a:chExt cx="263100" cy="299325"/>
          </a:xfrm>
        </p:grpSpPr>
        <p:sp>
          <p:nvSpPr>
            <p:cNvPr id="6200" name="Google Shape;6200;p4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4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4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4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49"/>
          <p:cNvGrpSpPr/>
          <p:nvPr/>
        </p:nvGrpSpPr>
        <p:grpSpPr>
          <a:xfrm>
            <a:off x="1744689" y="3211066"/>
            <a:ext cx="355288" cy="312375"/>
            <a:chOff x="-46779900" y="3588000"/>
            <a:chExt cx="300125" cy="263875"/>
          </a:xfrm>
        </p:grpSpPr>
        <p:sp>
          <p:nvSpPr>
            <p:cNvPr id="6206" name="Google Shape;6206;p4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4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4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4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49"/>
          <p:cNvGrpSpPr/>
          <p:nvPr/>
        </p:nvGrpSpPr>
        <p:grpSpPr>
          <a:xfrm>
            <a:off x="1745162" y="3625988"/>
            <a:ext cx="354341" cy="353394"/>
            <a:chOff x="-46779100" y="3938500"/>
            <a:chExt cx="299325" cy="298525"/>
          </a:xfrm>
        </p:grpSpPr>
        <p:sp>
          <p:nvSpPr>
            <p:cNvPr id="6211" name="Google Shape;6211;p4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4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49"/>
          <p:cNvGrpSpPr/>
          <p:nvPr/>
        </p:nvGrpSpPr>
        <p:grpSpPr>
          <a:xfrm>
            <a:off x="3952900" y="2758855"/>
            <a:ext cx="355258" cy="355288"/>
            <a:chOff x="-44924250" y="3206000"/>
            <a:chExt cx="300100" cy="300125"/>
          </a:xfrm>
        </p:grpSpPr>
        <p:sp>
          <p:nvSpPr>
            <p:cNvPr id="6214" name="Google Shape;6214;p4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4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4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4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4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49"/>
          <p:cNvGrpSpPr/>
          <p:nvPr/>
        </p:nvGrpSpPr>
        <p:grpSpPr>
          <a:xfrm>
            <a:off x="1267386" y="1386849"/>
            <a:ext cx="355258" cy="355258"/>
            <a:chOff x="-50134375" y="3183175"/>
            <a:chExt cx="300100" cy="300100"/>
          </a:xfrm>
        </p:grpSpPr>
        <p:sp>
          <p:nvSpPr>
            <p:cNvPr id="6220" name="Google Shape;6220;p4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4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4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4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4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4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4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4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49"/>
          <p:cNvGrpSpPr/>
          <p:nvPr/>
        </p:nvGrpSpPr>
        <p:grpSpPr>
          <a:xfrm>
            <a:off x="1267386" y="1822251"/>
            <a:ext cx="355258" cy="355288"/>
            <a:chOff x="-50134375" y="3550975"/>
            <a:chExt cx="300100" cy="300125"/>
          </a:xfrm>
        </p:grpSpPr>
        <p:sp>
          <p:nvSpPr>
            <p:cNvPr id="6231" name="Google Shape;6231;p4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4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49"/>
          <p:cNvGrpSpPr/>
          <p:nvPr/>
        </p:nvGrpSpPr>
        <p:grpSpPr>
          <a:xfrm>
            <a:off x="1267386" y="2259783"/>
            <a:ext cx="355258" cy="355051"/>
            <a:chOff x="-50134375" y="3920575"/>
            <a:chExt cx="300100" cy="299925"/>
          </a:xfrm>
        </p:grpSpPr>
        <p:sp>
          <p:nvSpPr>
            <p:cNvPr id="6234" name="Google Shape;6234;p4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4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4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49"/>
          <p:cNvGrpSpPr/>
          <p:nvPr/>
        </p:nvGrpSpPr>
        <p:grpSpPr>
          <a:xfrm>
            <a:off x="3478110" y="1407358"/>
            <a:ext cx="357123" cy="355258"/>
            <a:chOff x="-48262200" y="3200500"/>
            <a:chExt cx="301675" cy="300100"/>
          </a:xfrm>
        </p:grpSpPr>
        <p:sp>
          <p:nvSpPr>
            <p:cNvPr id="6238" name="Google Shape;6238;p4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4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4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4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4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4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4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4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4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49"/>
          <p:cNvGrpSpPr/>
          <p:nvPr/>
        </p:nvGrpSpPr>
        <p:grpSpPr>
          <a:xfrm>
            <a:off x="3507483" y="1844447"/>
            <a:ext cx="298377" cy="354519"/>
            <a:chOff x="-48233050" y="3569725"/>
            <a:chExt cx="252050" cy="299475"/>
          </a:xfrm>
        </p:grpSpPr>
        <p:sp>
          <p:nvSpPr>
            <p:cNvPr id="6248" name="Google Shape;6248;p4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4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4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49"/>
          <p:cNvGrpSpPr/>
          <p:nvPr/>
        </p:nvGrpSpPr>
        <p:grpSpPr>
          <a:xfrm>
            <a:off x="3531248" y="2278191"/>
            <a:ext cx="250847" cy="358070"/>
            <a:chOff x="-48216525" y="3936125"/>
            <a:chExt cx="211900" cy="302475"/>
          </a:xfrm>
        </p:grpSpPr>
        <p:sp>
          <p:nvSpPr>
            <p:cNvPr id="6252" name="Google Shape;6252;p4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4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4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4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49"/>
          <p:cNvGrpSpPr/>
          <p:nvPr/>
        </p:nvGrpSpPr>
        <p:grpSpPr>
          <a:xfrm>
            <a:off x="2186966" y="2753261"/>
            <a:ext cx="355258" cy="355288"/>
            <a:chOff x="-46410500" y="3201275"/>
            <a:chExt cx="300100" cy="300125"/>
          </a:xfrm>
        </p:grpSpPr>
        <p:sp>
          <p:nvSpPr>
            <p:cNvPr id="6257" name="Google Shape;6257;p4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4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4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4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4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49"/>
          <p:cNvGrpSpPr/>
          <p:nvPr/>
        </p:nvGrpSpPr>
        <p:grpSpPr>
          <a:xfrm>
            <a:off x="2186966" y="3188692"/>
            <a:ext cx="355258" cy="356205"/>
            <a:chOff x="-46409700" y="3569100"/>
            <a:chExt cx="300100" cy="300900"/>
          </a:xfrm>
        </p:grpSpPr>
        <p:sp>
          <p:nvSpPr>
            <p:cNvPr id="6263" name="Google Shape;6263;p4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4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4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4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4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49"/>
          <p:cNvGrpSpPr/>
          <p:nvPr/>
        </p:nvGrpSpPr>
        <p:grpSpPr>
          <a:xfrm>
            <a:off x="2174847" y="3624124"/>
            <a:ext cx="379497" cy="358070"/>
            <a:chOff x="-46422300" y="3936925"/>
            <a:chExt cx="320575" cy="302475"/>
          </a:xfrm>
        </p:grpSpPr>
        <p:sp>
          <p:nvSpPr>
            <p:cNvPr id="6269" name="Google Shape;6269;p4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4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49"/>
          <p:cNvGrpSpPr/>
          <p:nvPr/>
        </p:nvGrpSpPr>
        <p:grpSpPr>
          <a:xfrm>
            <a:off x="3952426" y="3178452"/>
            <a:ext cx="356205" cy="355258"/>
            <a:chOff x="-44914800" y="3560450"/>
            <a:chExt cx="300900" cy="300100"/>
          </a:xfrm>
        </p:grpSpPr>
        <p:sp>
          <p:nvSpPr>
            <p:cNvPr id="6272" name="Google Shape;6272;p4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4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4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4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49"/>
          <p:cNvGrpSpPr/>
          <p:nvPr/>
        </p:nvGrpSpPr>
        <p:grpSpPr>
          <a:xfrm>
            <a:off x="1707478" y="1387086"/>
            <a:ext cx="354311" cy="354104"/>
            <a:chOff x="-49764975" y="3183375"/>
            <a:chExt cx="299300" cy="299125"/>
          </a:xfrm>
        </p:grpSpPr>
        <p:sp>
          <p:nvSpPr>
            <p:cNvPr id="6278" name="Google Shape;6278;p4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4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4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4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4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4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4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49"/>
          <p:cNvGrpSpPr/>
          <p:nvPr/>
        </p:nvGrpSpPr>
        <p:grpSpPr>
          <a:xfrm>
            <a:off x="1707478" y="1822547"/>
            <a:ext cx="354311" cy="355909"/>
            <a:chOff x="-49764975" y="3551225"/>
            <a:chExt cx="299300" cy="300650"/>
          </a:xfrm>
        </p:grpSpPr>
        <p:sp>
          <p:nvSpPr>
            <p:cNvPr id="6288" name="Google Shape;6288;p4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4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4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4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4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4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4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4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49"/>
          <p:cNvGrpSpPr/>
          <p:nvPr/>
        </p:nvGrpSpPr>
        <p:grpSpPr>
          <a:xfrm>
            <a:off x="1705140" y="2259310"/>
            <a:ext cx="358987" cy="355525"/>
            <a:chOff x="-49766550" y="3920175"/>
            <a:chExt cx="303250" cy="300325"/>
          </a:xfrm>
        </p:grpSpPr>
        <p:sp>
          <p:nvSpPr>
            <p:cNvPr id="6300" name="Google Shape;6300;p4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49"/>
          <p:cNvGrpSpPr/>
          <p:nvPr/>
        </p:nvGrpSpPr>
        <p:grpSpPr>
          <a:xfrm>
            <a:off x="3920671" y="1407358"/>
            <a:ext cx="357123" cy="354341"/>
            <a:chOff x="-47892800" y="3200500"/>
            <a:chExt cx="301675" cy="299325"/>
          </a:xfrm>
        </p:grpSpPr>
        <p:sp>
          <p:nvSpPr>
            <p:cNvPr id="6305" name="Google Shape;6305;p4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4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4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4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49"/>
          <p:cNvGrpSpPr/>
          <p:nvPr/>
        </p:nvGrpSpPr>
        <p:grpSpPr>
          <a:xfrm>
            <a:off x="3984537" y="1843707"/>
            <a:ext cx="229391" cy="355258"/>
            <a:chOff x="-47839250" y="3569100"/>
            <a:chExt cx="193775" cy="300100"/>
          </a:xfrm>
        </p:grpSpPr>
        <p:sp>
          <p:nvSpPr>
            <p:cNvPr id="6312" name="Google Shape;6312;p4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49"/>
          <p:cNvGrpSpPr/>
          <p:nvPr/>
        </p:nvGrpSpPr>
        <p:grpSpPr>
          <a:xfrm>
            <a:off x="3921603" y="2280056"/>
            <a:ext cx="355258" cy="356205"/>
            <a:chOff x="-47892800" y="3937700"/>
            <a:chExt cx="300100" cy="300900"/>
          </a:xfrm>
        </p:grpSpPr>
        <p:sp>
          <p:nvSpPr>
            <p:cNvPr id="6319" name="Google Shape;6319;p4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4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4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4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4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4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4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4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49"/>
          <p:cNvGrpSpPr/>
          <p:nvPr/>
        </p:nvGrpSpPr>
        <p:grpSpPr>
          <a:xfrm>
            <a:off x="2626898" y="2773770"/>
            <a:ext cx="355258" cy="311458"/>
            <a:chOff x="-46042675" y="3218600"/>
            <a:chExt cx="300100" cy="263100"/>
          </a:xfrm>
        </p:grpSpPr>
        <p:sp>
          <p:nvSpPr>
            <p:cNvPr id="6328" name="Google Shape;6328;p4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4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49"/>
          <p:cNvGrpSpPr/>
          <p:nvPr/>
        </p:nvGrpSpPr>
        <p:grpSpPr>
          <a:xfrm>
            <a:off x="2626898" y="3188219"/>
            <a:ext cx="355258" cy="323118"/>
            <a:chOff x="-46042675" y="3568700"/>
            <a:chExt cx="300100" cy="272950"/>
          </a:xfrm>
        </p:grpSpPr>
        <p:sp>
          <p:nvSpPr>
            <p:cNvPr id="6335" name="Google Shape;6335;p4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4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4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49"/>
          <p:cNvGrpSpPr/>
          <p:nvPr/>
        </p:nvGrpSpPr>
        <p:grpSpPr>
          <a:xfrm>
            <a:off x="2668849" y="3625189"/>
            <a:ext cx="271357" cy="356057"/>
            <a:chOff x="-46007225" y="3937825"/>
            <a:chExt cx="229225" cy="300775"/>
          </a:xfrm>
        </p:grpSpPr>
        <p:sp>
          <p:nvSpPr>
            <p:cNvPr id="6340" name="Google Shape;6340;p4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4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4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4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4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4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4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4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4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49"/>
          <p:cNvGrpSpPr/>
          <p:nvPr/>
        </p:nvGrpSpPr>
        <p:grpSpPr>
          <a:xfrm>
            <a:off x="3974341" y="3615275"/>
            <a:ext cx="312375" cy="357596"/>
            <a:chOff x="-44895900" y="3929450"/>
            <a:chExt cx="263875" cy="302075"/>
          </a:xfrm>
        </p:grpSpPr>
        <p:sp>
          <p:nvSpPr>
            <p:cNvPr id="6351" name="Google Shape;6351;p4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4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4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4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4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4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49"/>
          <p:cNvGrpSpPr/>
          <p:nvPr/>
        </p:nvGrpSpPr>
        <p:grpSpPr>
          <a:xfrm>
            <a:off x="2148160" y="1398036"/>
            <a:ext cx="356205" cy="332885"/>
            <a:chOff x="-49397175" y="3192625"/>
            <a:chExt cx="300900" cy="281200"/>
          </a:xfrm>
        </p:grpSpPr>
        <p:sp>
          <p:nvSpPr>
            <p:cNvPr id="6358" name="Google Shape;6358;p4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4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4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4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4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4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4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49"/>
          <p:cNvGrpSpPr/>
          <p:nvPr/>
        </p:nvGrpSpPr>
        <p:grpSpPr>
          <a:xfrm>
            <a:off x="2174263" y="1822251"/>
            <a:ext cx="304000" cy="356205"/>
            <a:chOff x="-49375900" y="3550975"/>
            <a:chExt cx="256800" cy="300900"/>
          </a:xfrm>
        </p:grpSpPr>
        <p:sp>
          <p:nvSpPr>
            <p:cNvPr id="6366" name="Google Shape;6366;p4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4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4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4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4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4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4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4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4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4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4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49"/>
          <p:cNvGrpSpPr/>
          <p:nvPr/>
        </p:nvGrpSpPr>
        <p:grpSpPr>
          <a:xfrm>
            <a:off x="2169616" y="2259546"/>
            <a:ext cx="313293" cy="356205"/>
            <a:chOff x="-49378250" y="3920375"/>
            <a:chExt cx="264650" cy="300900"/>
          </a:xfrm>
        </p:grpSpPr>
        <p:sp>
          <p:nvSpPr>
            <p:cNvPr id="6378" name="Google Shape;6378;p4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4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4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4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4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4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4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49"/>
          <p:cNvGrpSpPr/>
          <p:nvPr/>
        </p:nvGrpSpPr>
        <p:grpSpPr>
          <a:xfrm>
            <a:off x="888604" y="2752344"/>
            <a:ext cx="312375" cy="357123"/>
            <a:chOff x="-47505300" y="3200500"/>
            <a:chExt cx="263875" cy="301675"/>
          </a:xfrm>
        </p:grpSpPr>
        <p:sp>
          <p:nvSpPr>
            <p:cNvPr id="6386" name="Google Shape;6386;p4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4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4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4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4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4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4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4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4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4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4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4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49"/>
          <p:cNvGrpSpPr/>
          <p:nvPr/>
        </p:nvGrpSpPr>
        <p:grpSpPr>
          <a:xfrm>
            <a:off x="866704" y="3188692"/>
            <a:ext cx="356176" cy="355051"/>
            <a:chOff x="-47524975" y="3569100"/>
            <a:chExt cx="300875" cy="299925"/>
          </a:xfrm>
        </p:grpSpPr>
        <p:sp>
          <p:nvSpPr>
            <p:cNvPr id="6400" name="Google Shape;6400;p4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4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4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4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49"/>
          <p:cNvGrpSpPr/>
          <p:nvPr/>
        </p:nvGrpSpPr>
        <p:grpSpPr>
          <a:xfrm>
            <a:off x="867162" y="3667954"/>
            <a:ext cx="355258" cy="270410"/>
            <a:chOff x="-47523400" y="3973950"/>
            <a:chExt cx="300100" cy="228425"/>
          </a:xfrm>
        </p:grpSpPr>
        <p:sp>
          <p:nvSpPr>
            <p:cNvPr id="6406" name="Google Shape;6406;p4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4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4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4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49"/>
          <p:cNvGrpSpPr/>
          <p:nvPr/>
        </p:nvGrpSpPr>
        <p:grpSpPr>
          <a:xfrm>
            <a:off x="3072283" y="2750953"/>
            <a:ext cx="354341" cy="357596"/>
            <a:chOff x="-45673275" y="3199325"/>
            <a:chExt cx="299325" cy="302075"/>
          </a:xfrm>
        </p:grpSpPr>
        <p:sp>
          <p:nvSpPr>
            <p:cNvPr id="6412" name="Google Shape;6412;p4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4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4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49"/>
          <p:cNvGrpSpPr/>
          <p:nvPr/>
        </p:nvGrpSpPr>
        <p:grpSpPr>
          <a:xfrm>
            <a:off x="3071351" y="3209202"/>
            <a:ext cx="356205" cy="314240"/>
            <a:chOff x="-45674075" y="3586425"/>
            <a:chExt cx="300900" cy="265450"/>
          </a:xfrm>
        </p:grpSpPr>
        <p:sp>
          <p:nvSpPr>
            <p:cNvPr id="6416" name="Google Shape;6416;p4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4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49"/>
          <p:cNvGrpSpPr/>
          <p:nvPr/>
        </p:nvGrpSpPr>
        <p:grpSpPr>
          <a:xfrm>
            <a:off x="3072283" y="3625041"/>
            <a:ext cx="354341" cy="356205"/>
            <a:chOff x="-45673275" y="3937700"/>
            <a:chExt cx="299325" cy="300900"/>
          </a:xfrm>
        </p:grpSpPr>
        <p:sp>
          <p:nvSpPr>
            <p:cNvPr id="6419" name="Google Shape;6419;p4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4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4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4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4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4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49"/>
          <p:cNvGrpSpPr/>
          <p:nvPr/>
        </p:nvGrpSpPr>
        <p:grpSpPr>
          <a:xfrm>
            <a:off x="2186449" y="4117825"/>
            <a:ext cx="356205" cy="356205"/>
            <a:chOff x="-44512325" y="3176075"/>
            <a:chExt cx="300900" cy="300900"/>
          </a:xfrm>
        </p:grpSpPr>
        <p:sp>
          <p:nvSpPr>
            <p:cNvPr id="6426" name="Google Shape;6426;p4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4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4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49"/>
          <p:cNvGrpSpPr/>
          <p:nvPr/>
        </p:nvGrpSpPr>
        <p:grpSpPr>
          <a:xfrm>
            <a:off x="2589789" y="1386849"/>
            <a:ext cx="354341" cy="354341"/>
            <a:chOff x="-49027775" y="3183175"/>
            <a:chExt cx="299325" cy="299325"/>
          </a:xfrm>
        </p:grpSpPr>
        <p:sp>
          <p:nvSpPr>
            <p:cNvPr id="6430" name="Google Shape;6430;p4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4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4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4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49"/>
          <p:cNvGrpSpPr/>
          <p:nvPr/>
        </p:nvGrpSpPr>
        <p:grpSpPr>
          <a:xfrm>
            <a:off x="2589330" y="1822251"/>
            <a:ext cx="355258" cy="357152"/>
            <a:chOff x="-49027775" y="3550975"/>
            <a:chExt cx="300100" cy="301700"/>
          </a:xfrm>
        </p:grpSpPr>
        <p:sp>
          <p:nvSpPr>
            <p:cNvPr id="6435" name="Google Shape;6435;p4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4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4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4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4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4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4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4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49"/>
          <p:cNvGrpSpPr/>
          <p:nvPr/>
        </p:nvGrpSpPr>
        <p:grpSpPr>
          <a:xfrm>
            <a:off x="2587406" y="2259310"/>
            <a:ext cx="359106" cy="355525"/>
            <a:chOff x="-49031025" y="3920175"/>
            <a:chExt cx="303350" cy="300325"/>
          </a:xfrm>
        </p:grpSpPr>
        <p:sp>
          <p:nvSpPr>
            <p:cNvPr id="6446" name="Google Shape;6446;p4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4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4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4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4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4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49"/>
          <p:cNvGrpSpPr/>
          <p:nvPr/>
        </p:nvGrpSpPr>
        <p:grpSpPr>
          <a:xfrm>
            <a:off x="1303511" y="2752344"/>
            <a:ext cx="356176" cy="354341"/>
            <a:chOff x="-47155575" y="3200500"/>
            <a:chExt cx="300875" cy="299325"/>
          </a:xfrm>
        </p:grpSpPr>
        <p:sp>
          <p:nvSpPr>
            <p:cNvPr id="6453" name="Google Shape;6453;p4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4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4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4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49"/>
          <p:cNvGrpSpPr/>
          <p:nvPr/>
        </p:nvGrpSpPr>
        <p:grpSpPr>
          <a:xfrm>
            <a:off x="1303970" y="3188692"/>
            <a:ext cx="355258" cy="355258"/>
            <a:chOff x="-47154800" y="3569100"/>
            <a:chExt cx="300100" cy="300100"/>
          </a:xfrm>
        </p:grpSpPr>
        <p:sp>
          <p:nvSpPr>
            <p:cNvPr id="6460" name="Google Shape;6460;p4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4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4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4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4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4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49"/>
          <p:cNvGrpSpPr/>
          <p:nvPr/>
        </p:nvGrpSpPr>
        <p:grpSpPr>
          <a:xfrm>
            <a:off x="1304443" y="3626905"/>
            <a:ext cx="354311" cy="353423"/>
            <a:chOff x="-47154000" y="3939275"/>
            <a:chExt cx="299300" cy="298550"/>
          </a:xfrm>
        </p:grpSpPr>
        <p:sp>
          <p:nvSpPr>
            <p:cNvPr id="6467" name="Google Shape;6467;p4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4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4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4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49"/>
          <p:cNvGrpSpPr/>
          <p:nvPr/>
        </p:nvGrpSpPr>
        <p:grpSpPr>
          <a:xfrm>
            <a:off x="3529733" y="2752344"/>
            <a:ext cx="312375" cy="354341"/>
            <a:chOff x="-45286550" y="3200500"/>
            <a:chExt cx="263875" cy="299325"/>
          </a:xfrm>
        </p:grpSpPr>
        <p:sp>
          <p:nvSpPr>
            <p:cNvPr id="6472" name="Google Shape;6472;p4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4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4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49"/>
          <p:cNvGrpSpPr/>
          <p:nvPr/>
        </p:nvGrpSpPr>
        <p:grpSpPr>
          <a:xfrm>
            <a:off x="3529733" y="3189639"/>
            <a:ext cx="312375" cy="354311"/>
            <a:chOff x="-45286550" y="3569900"/>
            <a:chExt cx="263875" cy="299300"/>
          </a:xfrm>
        </p:grpSpPr>
        <p:sp>
          <p:nvSpPr>
            <p:cNvPr id="6476" name="Google Shape;6476;p4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4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4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4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4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4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49"/>
          <p:cNvGrpSpPr/>
          <p:nvPr/>
        </p:nvGrpSpPr>
        <p:grpSpPr>
          <a:xfrm>
            <a:off x="3540920" y="3625988"/>
            <a:ext cx="290001" cy="355258"/>
            <a:chOff x="-45277900" y="3938500"/>
            <a:chExt cx="244975" cy="300100"/>
          </a:xfrm>
        </p:grpSpPr>
        <p:sp>
          <p:nvSpPr>
            <p:cNvPr id="6483" name="Google Shape;6483;p4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4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4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4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49"/>
          <p:cNvGrpSpPr/>
          <p:nvPr/>
        </p:nvGrpSpPr>
        <p:grpSpPr>
          <a:xfrm>
            <a:off x="2626869" y="4095090"/>
            <a:ext cx="355258" cy="355258"/>
            <a:chOff x="-44502875" y="3576975"/>
            <a:chExt cx="300100" cy="300100"/>
          </a:xfrm>
        </p:grpSpPr>
        <p:sp>
          <p:nvSpPr>
            <p:cNvPr id="6488" name="Google Shape;6488;p4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4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4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49"/>
          <p:cNvGrpSpPr/>
          <p:nvPr/>
        </p:nvGrpSpPr>
        <p:grpSpPr>
          <a:xfrm>
            <a:off x="4835456" y="1828361"/>
            <a:ext cx="356196" cy="354670"/>
            <a:chOff x="-13946200" y="3647075"/>
            <a:chExt cx="353650" cy="352100"/>
          </a:xfrm>
        </p:grpSpPr>
        <p:sp>
          <p:nvSpPr>
            <p:cNvPr id="6492" name="Google Shape;6492;p4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4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4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4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4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4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49"/>
          <p:cNvGrpSpPr/>
          <p:nvPr/>
        </p:nvGrpSpPr>
        <p:grpSpPr>
          <a:xfrm>
            <a:off x="6618849" y="1387844"/>
            <a:ext cx="357002" cy="354267"/>
            <a:chOff x="-12163025" y="3214275"/>
            <a:chExt cx="354450" cy="351700"/>
          </a:xfrm>
        </p:grpSpPr>
        <p:sp>
          <p:nvSpPr>
            <p:cNvPr id="6499" name="Google Shape;6499;p4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4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4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49"/>
          <p:cNvGrpSpPr/>
          <p:nvPr/>
        </p:nvGrpSpPr>
        <p:grpSpPr>
          <a:xfrm>
            <a:off x="6619629" y="1827581"/>
            <a:ext cx="355441" cy="356232"/>
            <a:chOff x="-12160675" y="3647875"/>
            <a:chExt cx="352900" cy="353650"/>
          </a:xfrm>
        </p:grpSpPr>
        <p:sp>
          <p:nvSpPr>
            <p:cNvPr id="6503" name="Google Shape;6503;p4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4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4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4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4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4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49"/>
          <p:cNvGrpSpPr/>
          <p:nvPr/>
        </p:nvGrpSpPr>
        <p:grpSpPr>
          <a:xfrm>
            <a:off x="6630345" y="2272036"/>
            <a:ext cx="354635" cy="356232"/>
            <a:chOff x="-12160675" y="4081850"/>
            <a:chExt cx="352100" cy="353650"/>
          </a:xfrm>
        </p:grpSpPr>
        <p:sp>
          <p:nvSpPr>
            <p:cNvPr id="6511" name="Google Shape;6511;p4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4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4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4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49"/>
          <p:cNvGrpSpPr/>
          <p:nvPr/>
        </p:nvGrpSpPr>
        <p:grpSpPr>
          <a:xfrm>
            <a:off x="4835311" y="2746480"/>
            <a:ext cx="355416" cy="355652"/>
            <a:chOff x="-10391650" y="3180600"/>
            <a:chExt cx="352875" cy="353075"/>
          </a:xfrm>
        </p:grpSpPr>
        <p:sp>
          <p:nvSpPr>
            <p:cNvPr id="6518" name="Google Shape;6518;p4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4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4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4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4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4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49"/>
          <p:cNvGrpSpPr/>
          <p:nvPr/>
        </p:nvGrpSpPr>
        <p:grpSpPr>
          <a:xfrm>
            <a:off x="4835310" y="3223278"/>
            <a:ext cx="354635" cy="353890"/>
            <a:chOff x="-10390875" y="3616350"/>
            <a:chExt cx="352100" cy="351325"/>
          </a:xfrm>
        </p:grpSpPr>
        <p:sp>
          <p:nvSpPr>
            <p:cNvPr id="6525" name="Google Shape;6525;p4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4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4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49"/>
          <p:cNvGrpSpPr/>
          <p:nvPr/>
        </p:nvGrpSpPr>
        <p:grpSpPr>
          <a:xfrm>
            <a:off x="7502285" y="2747943"/>
            <a:ext cx="312585" cy="354670"/>
            <a:chOff x="-10370400" y="4049550"/>
            <a:chExt cx="310350" cy="352100"/>
          </a:xfrm>
        </p:grpSpPr>
        <p:sp>
          <p:nvSpPr>
            <p:cNvPr id="6529" name="Google Shape;6529;p4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4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4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4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4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49"/>
          <p:cNvGrpSpPr/>
          <p:nvPr/>
        </p:nvGrpSpPr>
        <p:grpSpPr>
          <a:xfrm>
            <a:off x="6606541" y="2746884"/>
            <a:ext cx="379236" cy="354847"/>
            <a:chOff x="-8674650" y="3210975"/>
            <a:chExt cx="376525" cy="352275"/>
          </a:xfrm>
        </p:grpSpPr>
        <p:sp>
          <p:nvSpPr>
            <p:cNvPr id="6535" name="Google Shape;6535;p4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4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4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4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4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4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49"/>
          <p:cNvGrpSpPr/>
          <p:nvPr/>
        </p:nvGrpSpPr>
        <p:grpSpPr>
          <a:xfrm>
            <a:off x="5278038" y="1828361"/>
            <a:ext cx="356221" cy="354670"/>
            <a:chOff x="-13512225" y="3647075"/>
            <a:chExt cx="353675" cy="352100"/>
          </a:xfrm>
        </p:grpSpPr>
        <p:sp>
          <p:nvSpPr>
            <p:cNvPr id="6542" name="Google Shape;6542;p4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4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4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4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4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4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4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4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4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4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49"/>
          <p:cNvGrpSpPr/>
          <p:nvPr/>
        </p:nvGrpSpPr>
        <p:grpSpPr>
          <a:xfrm>
            <a:off x="5288351" y="2272427"/>
            <a:ext cx="356221" cy="355451"/>
            <a:chOff x="-13512225" y="4080275"/>
            <a:chExt cx="353675" cy="352875"/>
          </a:xfrm>
        </p:grpSpPr>
        <p:sp>
          <p:nvSpPr>
            <p:cNvPr id="6553" name="Google Shape;6553;p4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4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4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4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4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4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4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4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4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4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4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49"/>
          <p:cNvGrpSpPr/>
          <p:nvPr/>
        </p:nvGrpSpPr>
        <p:grpSpPr>
          <a:xfrm>
            <a:off x="7061431" y="1419788"/>
            <a:ext cx="356196" cy="290379"/>
            <a:chOff x="-11728250" y="3245400"/>
            <a:chExt cx="353650" cy="288275"/>
          </a:xfrm>
        </p:grpSpPr>
        <p:sp>
          <p:nvSpPr>
            <p:cNvPr id="6565" name="Google Shape;6565;p4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4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4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4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4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49"/>
          <p:cNvGrpSpPr/>
          <p:nvPr/>
        </p:nvGrpSpPr>
        <p:grpSpPr>
          <a:xfrm>
            <a:off x="7093939" y="2272427"/>
            <a:ext cx="311804" cy="355451"/>
            <a:chOff x="-11703850" y="4081850"/>
            <a:chExt cx="309575" cy="352875"/>
          </a:xfrm>
        </p:grpSpPr>
        <p:sp>
          <p:nvSpPr>
            <p:cNvPr id="6571" name="Google Shape;6571;p4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4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4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4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4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4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4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4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49"/>
          <p:cNvGrpSpPr/>
          <p:nvPr/>
        </p:nvGrpSpPr>
        <p:grpSpPr>
          <a:xfrm>
            <a:off x="5282595" y="2746580"/>
            <a:ext cx="357002" cy="355451"/>
            <a:chOff x="-9958475" y="3180025"/>
            <a:chExt cx="354450" cy="352875"/>
          </a:xfrm>
        </p:grpSpPr>
        <p:sp>
          <p:nvSpPr>
            <p:cNvPr id="6580" name="Google Shape;6580;p4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4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4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49"/>
          <p:cNvGrpSpPr/>
          <p:nvPr/>
        </p:nvGrpSpPr>
        <p:grpSpPr>
          <a:xfrm>
            <a:off x="5291722" y="3222561"/>
            <a:ext cx="337966" cy="355325"/>
            <a:chOff x="-9949025" y="3615575"/>
            <a:chExt cx="335550" cy="352750"/>
          </a:xfrm>
        </p:grpSpPr>
        <p:sp>
          <p:nvSpPr>
            <p:cNvPr id="6584" name="Google Shape;6584;p4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4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4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49"/>
          <p:cNvGrpSpPr/>
          <p:nvPr/>
        </p:nvGrpSpPr>
        <p:grpSpPr>
          <a:xfrm>
            <a:off x="7926568" y="2746067"/>
            <a:ext cx="360175" cy="358423"/>
            <a:chOff x="-9961625" y="4048175"/>
            <a:chExt cx="357600" cy="355825"/>
          </a:xfrm>
        </p:grpSpPr>
        <p:sp>
          <p:nvSpPr>
            <p:cNvPr id="6588" name="Google Shape;6588;p4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4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4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4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4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4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49"/>
          <p:cNvGrpSpPr/>
          <p:nvPr/>
        </p:nvGrpSpPr>
        <p:grpSpPr>
          <a:xfrm>
            <a:off x="6613289" y="3221579"/>
            <a:ext cx="364959" cy="357289"/>
            <a:chOff x="-8680950" y="3624225"/>
            <a:chExt cx="362350" cy="354700"/>
          </a:xfrm>
        </p:grpSpPr>
        <p:sp>
          <p:nvSpPr>
            <p:cNvPr id="6595" name="Google Shape;6595;p4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4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4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4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4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4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49"/>
          <p:cNvGrpSpPr/>
          <p:nvPr/>
        </p:nvGrpSpPr>
        <p:grpSpPr>
          <a:xfrm>
            <a:off x="5749533" y="1387239"/>
            <a:ext cx="313365" cy="355476"/>
            <a:chOff x="-13056975" y="3212300"/>
            <a:chExt cx="311125" cy="352900"/>
          </a:xfrm>
        </p:grpSpPr>
        <p:sp>
          <p:nvSpPr>
            <p:cNvPr id="6602" name="Google Shape;6602;p4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4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4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4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49"/>
          <p:cNvGrpSpPr/>
          <p:nvPr/>
        </p:nvGrpSpPr>
        <p:grpSpPr>
          <a:xfrm>
            <a:off x="5726921" y="1828034"/>
            <a:ext cx="358588" cy="355325"/>
            <a:chOff x="-13077450" y="3647075"/>
            <a:chExt cx="356025" cy="352750"/>
          </a:xfrm>
        </p:grpSpPr>
        <p:sp>
          <p:nvSpPr>
            <p:cNvPr id="6607" name="Google Shape;6607;p4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4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4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49"/>
          <p:cNvGrpSpPr/>
          <p:nvPr/>
        </p:nvGrpSpPr>
        <p:grpSpPr>
          <a:xfrm>
            <a:off x="5738027" y="2271633"/>
            <a:ext cx="357002" cy="357037"/>
            <a:chOff x="-13079025" y="4079475"/>
            <a:chExt cx="354450" cy="354450"/>
          </a:xfrm>
        </p:grpSpPr>
        <p:sp>
          <p:nvSpPr>
            <p:cNvPr id="6611" name="Google Shape;6611;p4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4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4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4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49"/>
          <p:cNvGrpSpPr/>
          <p:nvPr/>
        </p:nvGrpSpPr>
        <p:grpSpPr>
          <a:xfrm>
            <a:off x="7511094" y="1387642"/>
            <a:ext cx="356221" cy="354670"/>
            <a:chOff x="-11292700" y="3213875"/>
            <a:chExt cx="353675" cy="352100"/>
          </a:xfrm>
        </p:grpSpPr>
        <p:sp>
          <p:nvSpPr>
            <p:cNvPr id="6616" name="Google Shape;6616;p4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4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4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4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4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4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4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49"/>
          <p:cNvGrpSpPr/>
          <p:nvPr/>
        </p:nvGrpSpPr>
        <p:grpSpPr>
          <a:xfrm>
            <a:off x="7505152" y="1827581"/>
            <a:ext cx="368106" cy="356232"/>
            <a:chOff x="-11299000" y="3647875"/>
            <a:chExt cx="365475" cy="353650"/>
          </a:xfrm>
        </p:grpSpPr>
        <p:sp>
          <p:nvSpPr>
            <p:cNvPr id="6624" name="Google Shape;6624;p4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4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4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4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4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4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49"/>
          <p:cNvGrpSpPr/>
          <p:nvPr/>
        </p:nvGrpSpPr>
        <p:grpSpPr>
          <a:xfrm>
            <a:off x="7520614" y="2283532"/>
            <a:ext cx="357808" cy="333240"/>
            <a:chOff x="-11295075" y="4092875"/>
            <a:chExt cx="355250" cy="330825"/>
          </a:xfrm>
        </p:grpSpPr>
        <p:sp>
          <p:nvSpPr>
            <p:cNvPr id="6631" name="Google Shape;6631;p4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4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4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4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4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49"/>
          <p:cNvGrpSpPr/>
          <p:nvPr/>
        </p:nvGrpSpPr>
        <p:grpSpPr>
          <a:xfrm>
            <a:off x="5746214" y="2746580"/>
            <a:ext cx="312585" cy="355451"/>
            <a:chOff x="-9500075" y="3180800"/>
            <a:chExt cx="310350" cy="352875"/>
          </a:xfrm>
        </p:grpSpPr>
        <p:sp>
          <p:nvSpPr>
            <p:cNvPr id="6637" name="Google Shape;6637;p4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4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4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4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4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4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4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4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4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49"/>
          <p:cNvGrpSpPr/>
          <p:nvPr/>
        </p:nvGrpSpPr>
        <p:grpSpPr>
          <a:xfrm>
            <a:off x="5724005" y="3222095"/>
            <a:ext cx="356221" cy="356257"/>
            <a:chOff x="-9523700" y="3614000"/>
            <a:chExt cx="353675" cy="353675"/>
          </a:xfrm>
        </p:grpSpPr>
        <p:sp>
          <p:nvSpPr>
            <p:cNvPr id="6647" name="Google Shape;6647;p4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4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4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4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4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4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4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4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4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49"/>
          <p:cNvGrpSpPr/>
          <p:nvPr/>
        </p:nvGrpSpPr>
        <p:grpSpPr>
          <a:xfrm>
            <a:off x="7508956" y="3244737"/>
            <a:ext cx="356221" cy="354670"/>
            <a:chOff x="-9523700" y="4049550"/>
            <a:chExt cx="353675" cy="352100"/>
          </a:xfrm>
        </p:grpSpPr>
        <p:sp>
          <p:nvSpPr>
            <p:cNvPr id="6657" name="Google Shape;6657;p4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4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4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4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4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4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4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49"/>
          <p:cNvGrpSpPr/>
          <p:nvPr/>
        </p:nvGrpSpPr>
        <p:grpSpPr>
          <a:xfrm>
            <a:off x="7065071" y="3244710"/>
            <a:ext cx="357002" cy="311029"/>
            <a:chOff x="-8209150" y="3659675"/>
            <a:chExt cx="354450" cy="308775"/>
          </a:xfrm>
        </p:grpSpPr>
        <p:sp>
          <p:nvSpPr>
            <p:cNvPr id="6665" name="Google Shape;6665;p4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4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4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4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4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4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49"/>
          <p:cNvGrpSpPr/>
          <p:nvPr/>
        </p:nvGrpSpPr>
        <p:grpSpPr>
          <a:xfrm>
            <a:off x="6178632" y="2273623"/>
            <a:ext cx="356221" cy="353059"/>
            <a:chOff x="-12643475" y="4081850"/>
            <a:chExt cx="353675" cy="350500"/>
          </a:xfrm>
        </p:grpSpPr>
        <p:sp>
          <p:nvSpPr>
            <p:cNvPr id="6672" name="Google Shape;6672;p4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4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4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4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6" name="Google Shape;6676;p4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7" name="Google Shape;6677;p49"/>
          <p:cNvGrpSpPr/>
          <p:nvPr/>
        </p:nvGrpSpPr>
        <p:grpSpPr>
          <a:xfrm>
            <a:off x="7961232" y="2283532"/>
            <a:ext cx="356221" cy="333240"/>
            <a:chOff x="-10858725" y="4092875"/>
            <a:chExt cx="353675" cy="330825"/>
          </a:xfrm>
        </p:grpSpPr>
        <p:sp>
          <p:nvSpPr>
            <p:cNvPr id="6678" name="Google Shape;6678;p4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4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4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4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4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4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49"/>
          <p:cNvGrpSpPr/>
          <p:nvPr/>
        </p:nvGrpSpPr>
        <p:grpSpPr>
          <a:xfrm>
            <a:off x="6219755" y="3222498"/>
            <a:ext cx="252278" cy="355451"/>
            <a:chOff x="-9039300" y="3614000"/>
            <a:chExt cx="250475" cy="352875"/>
          </a:xfrm>
        </p:grpSpPr>
        <p:sp>
          <p:nvSpPr>
            <p:cNvPr id="6685" name="Google Shape;6685;p4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4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49"/>
          <p:cNvGrpSpPr/>
          <p:nvPr/>
        </p:nvGrpSpPr>
        <p:grpSpPr>
          <a:xfrm>
            <a:off x="7951721" y="3244737"/>
            <a:ext cx="354635" cy="354670"/>
            <a:chOff x="-9088150" y="4049550"/>
            <a:chExt cx="352100" cy="352100"/>
          </a:xfrm>
        </p:grpSpPr>
        <p:sp>
          <p:nvSpPr>
            <p:cNvPr id="6688" name="Google Shape;6688;p4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4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4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4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4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4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49"/>
          <p:cNvGrpSpPr/>
          <p:nvPr/>
        </p:nvGrpSpPr>
        <p:grpSpPr>
          <a:xfrm>
            <a:off x="7086085" y="2746970"/>
            <a:ext cx="315757" cy="354670"/>
            <a:chOff x="-8191825" y="3174500"/>
            <a:chExt cx="313500" cy="352100"/>
          </a:xfrm>
        </p:grpSpPr>
        <p:sp>
          <p:nvSpPr>
            <p:cNvPr id="6695" name="Google Shape;6695;p4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4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4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49"/>
          <p:cNvGrpSpPr/>
          <p:nvPr/>
        </p:nvGrpSpPr>
        <p:grpSpPr>
          <a:xfrm>
            <a:off x="4835443" y="1387491"/>
            <a:ext cx="356221" cy="354973"/>
            <a:chOff x="-13947000" y="3212800"/>
            <a:chExt cx="353675" cy="352400"/>
          </a:xfrm>
        </p:grpSpPr>
        <p:sp>
          <p:nvSpPr>
            <p:cNvPr id="6699" name="Google Shape;6699;p4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4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4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49"/>
          <p:cNvGrpSpPr/>
          <p:nvPr/>
        </p:nvGrpSpPr>
        <p:grpSpPr>
          <a:xfrm>
            <a:off x="5278038" y="1386849"/>
            <a:ext cx="356221" cy="356257"/>
            <a:chOff x="-13512225" y="3211525"/>
            <a:chExt cx="353675" cy="353675"/>
          </a:xfrm>
        </p:grpSpPr>
        <p:sp>
          <p:nvSpPr>
            <p:cNvPr id="6703" name="Google Shape;6703;p4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4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4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4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4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49"/>
          <p:cNvGrpSpPr/>
          <p:nvPr/>
        </p:nvGrpSpPr>
        <p:grpSpPr>
          <a:xfrm>
            <a:off x="6168320" y="1387239"/>
            <a:ext cx="356221" cy="355476"/>
            <a:chOff x="-12643475" y="3212300"/>
            <a:chExt cx="353675" cy="352900"/>
          </a:xfrm>
        </p:grpSpPr>
        <p:sp>
          <p:nvSpPr>
            <p:cNvPr id="6709" name="Google Shape;6709;p4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4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4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4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4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4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4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4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4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49"/>
          <p:cNvGrpSpPr/>
          <p:nvPr/>
        </p:nvGrpSpPr>
        <p:grpSpPr>
          <a:xfrm>
            <a:off x="6168320" y="1839013"/>
            <a:ext cx="356221" cy="333366"/>
            <a:chOff x="-12643475" y="3657325"/>
            <a:chExt cx="353675" cy="330950"/>
          </a:xfrm>
        </p:grpSpPr>
        <p:sp>
          <p:nvSpPr>
            <p:cNvPr id="6719" name="Google Shape;6719;p4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4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4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4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4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4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49"/>
          <p:cNvGrpSpPr/>
          <p:nvPr/>
        </p:nvGrpSpPr>
        <p:grpSpPr>
          <a:xfrm>
            <a:off x="7951322" y="1387642"/>
            <a:ext cx="355416" cy="354670"/>
            <a:chOff x="-10857925" y="3213875"/>
            <a:chExt cx="352875" cy="352100"/>
          </a:xfrm>
        </p:grpSpPr>
        <p:sp>
          <p:nvSpPr>
            <p:cNvPr id="6726" name="Google Shape;6726;p4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4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4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4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4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4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4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4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4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4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49"/>
          <p:cNvGrpSpPr/>
          <p:nvPr/>
        </p:nvGrpSpPr>
        <p:grpSpPr>
          <a:xfrm>
            <a:off x="6168237" y="2747071"/>
            <a:ext cx="356096" cy="354469"/>
            <a:chOff x="-9089725" y="3180200"/>
            <a:chExt cx="353550" cy="351900"/>
          </a:xfrm>
        </p:grpSpPr>
        <p:sp>
          <p:nvSpPr>
            <p:cNvPr id="6737" name="Google Shape;6737;p4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4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49"/>
          <p:cNvGrpSpPr/>
          <p:nvPr/>
        </p:nvGrpSpPr>
        <p:grpSpPr>
          <a:xfrm>
            <a:off x="7060235" y="1826875"/>
            <a:ext cx="358588" cy="357642"/>
            <a:chOff x="7083760" y="1971660"/>
            <a:chExt cx="358588" cy="357642"/>
          </a:xfrm>
        </p:grpSpPr>
        <p:sp>
          <p:nvSpPr>
            <p:cNvPr id="6740" name="Google Shape;6740;p4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4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4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4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4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4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4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4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4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4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4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4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2" name="Google Shape;6752;p4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6753" name="Google Shape;6753;p4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57" name="Shape 6757"/>
        <p:cNvGrpSpPr/>
        <p:nvPr/>
      </p:nvGrpSpPr>
      <p:grpSpPr>
        <a:xfrm>
          <a:off x="0" y="0"/>
          <a:ext cx="0" cy="0"/>
          <a:chOff x="0" y="0"/>
          <a:chExt cx="0" cy="0"/>
        </a:xfrm>
      </p:grpSpPr>
      <p:sp>
        <p:nvSpPr>
          <p:cNvPr id="6758" name="Google Shape;6758;p5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9" name="Google Shape;6759;p50"/>
          <p:cNvGrpSpPr/>
          <p:nvPr/>
        </p:nvGrpSpPr>
        <p:grpSpPr>
          <a:xfrm>
            <a:off x="719610" y="2243507"/>
            <a:ext cx="452798" cy="449473"/>
            <a:chOff x="-21322300" y="3693325"/>
            <a:chExt cx="306400" cy="304150"/>
          </a:xfrm>
        </p:grpSpPr>
        <p:sp>
          <p:nvSpPr>
            <p:cNvPr id="6760" name="Google Shape;6760;p5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50"/>
          <p:cNvGrpSpPr/>
          <p:nvPr/>
        </p:nvGrpSpPr>
        <p:grpSpPr>
          <a:xfrm>
            <a:off x="719019" y="2810244"/>
            <a:ext cx="453980" cy="422540"/>
            <a:chOff x="-21322300" y="4077125"/>
            <a:chExt cx="307200" cy="285925"/>
          </a:xfrm>
        </p:grpSpPr>
        <p:sp>
          <p:nvSpPr>
            <p:cNvPr id="6765" name="Google Shape;6765;p5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50"/>
          <p:cNvGrpSpPr/>
          <p:nvPr/>
        </p:nvGrpSpPr>
        <p:grpSpPr>
          <a:xfrm>
            <a:off x="3496195" y="1689128"/>
            <a:ext cx="451653" cy="450212"/>
            <a:chOff x="-19394200" y="3333800"/>
            <a:chExt cx="305625" cy="304650"/>
          </a:xfrm>
        </p:grpSpPr>
        <p:sp>
          <p:nvSpPr>
            <p:cNvPr id="6778" name="Google Shape;6778;p5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50"/>
          <p:cNvGrpSpPr/>
          <p:nvPr/>
        </p:nvGrpSpPr>
        <p:grpSpPr>
          <a:xfrm>
            <a:off x="3495032" y="2243580"/>
            <a:ext cx="453980" cy="449325"/>
            <a:chOff x="-19396575" y="3708500"/>
            <a:chExt cx="307200" cy="304050"/>
          </a:xfrm>
        </p:grpSpPr>
        <p:sp>
          <p:nvSpPr>
            <p:cNvPr id="6788" name="Google Shape;6788;p5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50"/>
          <p:cNvGrpSpPr/>
          <p:nvPr/>
        </p:nvGrpSpPr>
        <p:grpSpPr>
          <a:xfrm>
            <a:off x="3489212" y="2796461"/>
            <a:ext cx="465618" cy="450101"/>
            <a:chOff x="-19394200" y="4084200"/>
            <a:chExt cx="315075" cy="304575"/>
          </a:xfrm>
        </p:grpSpPr>
        <p:sp>
          <p:nvSpPr>
            <p:cNvPr id="6792" name="Google Shape;6792;p5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50"/>
          <p:cNvGrpSpPr/>
          <p:nvPr/>
        </p:nvGrpSpPr>
        <p:grpSpPr>
          <a:xfrm>
            <a:off x="6294923" y="1689001"/>
            <a:ext cx="400447" cy="450470"/>
            <a:chOff x="-17526750" y="3309200"/>
            <a:chExt cx="270975" cy="304825"/>
          </a:xfrm>
        </p:grpSpPr>
        <p:sp>
          <p:nvSpPr>
            <p:cNvPr id="6799" name="Google Shape;6799;p5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0"/>
          <p:cNvGrpSpPr/>
          <p:nvPr/>
        </p:nvGrpSpPr>
        <p:grpSpPr>
          <a:xfrm>
            <a:off x="6271075" y="2244173"/>
            <a:ext cx="448143" cy="448143"/>
            <a:chOff x="-17542500" y="3684100"/>
            <a:chExt cx="303250" cy="303250"/>
          </a:xfrm>
        </p:grpSpPr>
        <p:sp>
          <p:nvSpPr>
            <p:cNvPr id="6805" name="Google Shape;6805;p5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0"/>
          <p:cNvGrpSpPr/>
          <p:nvPr/>
        </p:nvGrpSpPr>
        <p:grpSpPr>
          <a:xfrm>
            <a:off x="6270484" y="2810817"/>
            <a:ext cx="449325" cy="421395"/>
            <a:chOff x="-17542500" y="4068450"/>
            <a:chExt cx="304050" cy="285150"/>
          </a:xfrm>
        </p:grpSpPr>
        <p:sp>
          <p:nvSpPr>
            <p:cNvPr id="6813" name="Google Shape;6813;p5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50"/>
          <p:cNvGrpSpPr/>
          <p:nvPr/>
        </p:nvGrpSpPr>
        <p:grpSpPr>
          <a:xfrm>
            <a:off x="3500906" y="3342211"/>
            <a:ext cx="343404" cy="449325"/>
            <a:chOff x="-15652200" y="3335975"/>
            <a:chExt cx="232375" cy="304050"/>
          </a:xfrm>
        </p:grpSpPr>
        <p:sp>
          <p:nvSpPr>
            <p:cNvPr id="6820" name="Google Shape;6820;p5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5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0"/>
          <p:cNvGrpSpPr/>
          <p:nvPr/>
        </p:nvGrpSpPr>
        <p:grpSpPr>
          <a:xfrm>
            <a:off x="1274819" y="2243729"/>
            <a:ext cx="449325" cy="449030"/>
            <a:chOff x="-20945825" y="3692175"/>
            <a:chExt cx="304050" cy="303850"/>
          </a:xfrm>
        </p:grpSpPr>
        <p:sp>
          <p:nvSpPr>
            <p:cNvPr id="6830" name="Google Shape;6830;p5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0"/>
          <p:cNvGrpSpPr/>
          <p:nvPr/>
        </p:nvGrpSpPr>
        <p:grpSpPr>
          <a:xfrm>
            <a:off x="4081644" y="1689848"/>
            <a:ext cx="372516" cy="448771"/>
            <a:chOff x="-18994100" y="3334775"/>
            <a:chExt cx="252075" cy="303675"/>
          </a:xfrm>
        </p:grpSpPr>
        <p:sp>
          <p:nvSpPr>
            <p:cNvPr id="6835" name="Google Shape;6835;p5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5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50"/>
          <p:cNvGrpSpPr/>
          <p:nvPr/>
        </p:nvGrpSpPr>
        <p:grpSpPr>
          <a:xfrm>
            <a:off x="4096200" y="2244743"/>
            <a:ext cx="343404" cy="446998"/>
            <a:chOff x="-18983850" y="3710075"/>
            <a:chExt cx="232375" cy="302475"/>
          </a:xfrm>
        </p:grpSpPr>
        <p:sp>
          <p:nvSpPr>
            <p:cNvPr id="6840" name="Google Shape;6840;p5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50"/>
          <p:cNvGrpSpPr/>
          <p:nvPr/>
        </p:nvGrpSpPr>
        <p:grpSpPr>
          <a:xfrm>
            <a:off x="1274247" y="1689573"/>
            <a:ext cx="450470" cy="449325"/>
            <a:chOff x="-20946600" y="3317850"/>
            <a:chExt cx="304825" cy="304050"/>
          </a:xfrm>
        </p:grpSpPr>
        <p:sp>
          <p:nvSpPr>
            <p:cNvPr id="6845" name="Google Shape;6845;p5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50"/>
          <p:cNvGrpSpPr/>
          <p:nvPr/>
        </p:nvGrpSpPr>
        <p:grpSpPr>
          <a:xfrm>
            <a:off x="1300422" y="2797442"/>
            <a:ext cx="398119" cy="448143"/>
            <a:chOff x="-20930075" y="4066100"/>
            <a:chExt cx="269400" cy="303250"/>
          </a:xfrm>
        </p:grpSpPr>
        <p:sp>
          <p:nvSpPr>
            <p:cNvPr id="6849" name="Google Shape;6849;p5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5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50"/>
          <p:cNvGrpSpPr/>
          <p:nvPr/>
        </p:nvGrpSpPr>
        <p:grpSpPr>
          <a:xfrm>
            <a:off x="4042667" y="2797422"/>
            <a:ext cx="450470" cy="448180"/>
            <a:chOff x="-19020075" y="4084200"/>
            <a:chExt cx="304825" cy="303275"/>
          </a:xfrm>
        </p:grpSpPr>
        <p:sp>
          <p:nvSpPr>
            <p:cNvPr id="6852" name="Google Shape;6852;p5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50"/>
          <p:cNvGrpSpPr/>
          <p:nvPr/>
        </p:nvGrpSpPr>
        <p:grpSpPr>
          <a:xfrm>
            <a:off x="6859931" y="1689001"/>
            <a:ext cx="396937" cy="450470"/>
            <a:chOff x="-17149475" y="3309200"/>
            <a:chExt cx="268600" cy="304825"/>
          </a:xfrm>
        </p:grpSpPr>
        <p:sp>
          <p:nvSpPr>
            <p:cNvPr id="6862" name="Google Shape;6862;p5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50"/>
          <p:cNvGrpSpPr/>
          <p:nvPr/>
        </p:nvGrpSpPr>
        <p:grpSpPr>
          <a:xfrm>
            <a:off x="6833737" y="2258120"/>
            <a:ext cx="449325" cy="420249"/>
            <a:chOff x="-17168375" y="3692750"/>
            <a:chExt cx="304050" cy="284375"/>
          </a:xfrm>
        </p:grpSpPr>
        <p:sp>
          <p:nvSpPr>
            <p:cNvPr id="6865" name="Google Shape;6865;p5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5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5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50"/>
          <p:cNvGrpSpPr/>
          <p:nvPr/>
        </p:nvGrpSpPr>
        <p:grpSpPr>
          <a:xfrm>
            <a:off x="6830246" y="2796852"/>
            <a:ext cx="456308" cy="449325"/>
            <a:chOff x="-17170750" y="4058800"/>
            <a:chExt cx="308775" cy="304050"/>
          </a:xfrm>
        </p:grpSpPr>
        <p:sp>
          <p:nvSpPr>
            <p:cNvPr id="6873" name="Google Shape;6873;p5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5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5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5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5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50"/>
          <p:cNvGrpSpPr/>
          <p:nvPr/>
        </p:nvGrpSpPr>
        <p:grpSpPr>
          <a:xfrm>
            <a:off x="5692143" y="3343358"/>
            <a:ext cx="450470" cy="446998"/>
            <a:chOff x="-15688425" y="3707725"/>
            <a:chExt cx="304825" cy="302475"/>
          </a:xfrm>
        </p:grpSpPr>
        <p:sp>
          <p:nvSpPr>
            <p:cNvPr id="6891" name="Google Shape;6891;p5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5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50"/>
          <p:cNvGrpSpPr/>
          <p:nvPr/>
        </p:nvGrpSpPr>
        <p:grpSpPr>
          <a:xfrm>
            <a:off x="1836300" y="1690441"/>
            <a:ext cx="451653" cy="447589"/>
            <a:chOff x="-20572500" y="3319025"/>
            <a:chExt cx="305625" cy="302875"/>
          </a:xfrm>
        </p:grpSpPr>
        <p:sp>
          <p:nvSpPr>
            <p:cNvPr id="6898" name="Google Shape;6898;p5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50"/>
          <p:cNvGrpSpPr/>
          <p:nvPr/>
        </p:nvGrpSpPr>
        <p:grpSpPr>
          <a:xfrm>
            <a:off x="1837463" y="2305410"/>
            <a:ext cx="449325" cy="325670"/>
            <a:chOff x="-20571700" y="3722875"/>
            <a:chExt cx="304050" cy="220375"/>
          </a:xfrm>
        </p:grpSpPr>
        <p:sp>
          <p:nvSpPr>
            <p:cNvPr id="6901" name="Google Shape;6901;p5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50"/>
          <p:cNvGrpSpPr/>
          <p:nvPr/>
        </p:nvGrpSpPr>
        <p:grpSpPr>
          <a:xfrm>
            <a:off x="1836891" y="2796278"/>
            <a:ext cx="450470" cy="450470"/>
            <a:chOff x="-20571700" y="4066875"/>
            <a:chExt cx="304825" cy="304825"/>
          </a:xfrm>
        </p:grpSpPr>
        <p:sp>
          <p:nvSpPr>
            <p:cNvPr id="6909" name="Google Shape;6909;p5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50"/>
          <p:cNvGrpSpPr/>
          <p:nvPr/>
        </p:nvGrpSpPr>
        <p:grpSpPr>
          <a:xfrm>
            <a:off x="4603593" y="1688259"/>
            <a:ext cx="453980" cy="451948"/>
            <a:chOff x="-18645175" y="3334200"/>
            <a:chExt cx="307200" cy="305825"/>
          </a:xfrm>
        </p:grpSpPr>
        <p:sp>
          <p:nvSpPr>
            <p:cNvPr id="6916" name="Google Shape;6916;p5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50"/>
          <p:cNvGrpSpPr/>
          <p:nvPr/>
        </p:nvGrpSpPr>
        <p:grpSpPr>
          <a:xfrm>
            <a:off x="4604184" y="2242989"/>
            <a:ext cx="452798" cy="450507"/>
            <a:chOff x="-18645175" y="3708500"/>
            <a:chExt cx="306400" cy="304850"/>
          </a:xfrm>
        </p:grpSpPr>
        <p:sp>
          <p:nvSpPr>
            <p:cNvPr id="6922" name="Google Shape;6922;p5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50"/>
          <p:cNvGrpSpPr/>
          <p:nvPr/>
        </p:nvGrpSpPr>
        <p:grpSpPr>
          <a:xfrm>
            <a:off x="4601857" y="2795630"/>
            <a:ext cx="457453" cy="451763"/>
            <a:chOff x="-18647525" y="4082625"/>
            <a:chExt cx="309550" cy="305700"/>
          </a:xfrm>
        </p:grpSpPr>
        <p:sp>
          <p:nvSpPr>
            <p:cNvPr id="6930" name="Google Shape;6930;p5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5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50"/>
          <p:cNvGrpSpPr/>
          <p:nvPr/>
        </p:nvGrpSpPr>
        <p:grpSpPr>
          <a:xfrm>
            <a:off x="7412241" y="1689592"/>
            <a:ext cx="395755" cy="449288"/>
            <a:chOff x="-16775350" y="3309200"/>
            <a:chExt cx="267800" cy="304025"/>
          </a:xfrm>
        </p:grpSpPr>
        <p:sp>
          <p:nvSpPr>
            <p:cNvPr id="6935" name="Google Shape;6935;p5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50"/>
          <p:cNvGrpSpPr/>
          <p:nvPr/>
        </p:nvGrpSpPr>
        <p:grpSpPr>
          <a:xfrm>
            <a:off x="7412241" y="2241827"/>
            <a:ext cx="395755" cy="452835"/>
            <a:chOff x="-16775350" y="3683300"/>
            <a:chExt cx="267800" cy="306425"/>
          </a:xfrm>
        </p:grpSpPr>
        <p:sp>
          <p:nvSpPr>
            <p:cNvPr id="6939" name="Google Shape;6939;p5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50"/>
          <p:cNvGrpSpPr/>
          <p:nvPr/>
        </p:nvGrpSpPr>
        <p:grpSpPr>
          <a:xfrm>
            <a:off x="7384292" y="2796870"/>
            <a:ext cx="451653" cy="449288"/>
            <a:chOff x="-16794250" y="4058225"/>
            <a:chExt cx="305625" cy="304025"/>
          </a:xfrm>
        </p:grpSpPr>
        <p:sp>
          <p:nvSpPr>
            <p:cNvPr id="6943" name="Google Shape;6943;p5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2" name="Google Shape;6952;p5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3" name="Google Shape;6953;p50"/>
          <p:cNvGrpSpPr/>
          <p:nvPr/>
        </p:nvGrpSpPr>
        <p:grpSpPr>
          <a:xfrm>
            <a:off x="2385709" y="1689573"/>
            <a:ext cx="457453" cy="449325"/>
            <a:chOff x="-20199150" y="3317850"/>
            <a:chExt cx="309550" cy="304050"/>
          </a:xfrm>
        </p:grpSpPr>
        <p:sp>
          <p:nvSpPr>
            <p:cNvPr id="6954" name="Google Shape;6954;p5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0"/>
          <p:cNvGrpSpPr/>
          <p:nvPr/>
        </p:nvGrpSpPr>
        <p:grpSpPr>
          <a:xfrm>
            <a:off x="2388036" y="2242861"/>
            <a:ext cx="452798" cy="450766"/>
            <a:chOff x="-20199150" y="3693150"/>
            <a:chExt cx="306400" cy="305025"/>
          </a:xfrm>
        </p:grpSpPr>
        <p:sp>
          <p:nvSpPr>
            <p:cNvPr id="6962" name="Google Shape;6962;p5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0"/>
          <p:cNvGrpSpPr/>
          <p:nvPr/>
        </p:nvGrpSpPr>
        <p:grpSpPr>
          <a:xfrm>
            <a:off x="2388609" y="2795687"/>
            <a:ext cx="451653" cy="451653"/>
            <a:chOff x="-20197575" y="4066875"/>
            <a:chExt cx="305625" cy="305625"/>
          </a:xfrm>
        </p:grpSpPr>
        <p:sp>
          <p:nvSpPr>
            <p:cNvPr id="6969" name="Google Shape;6969;p5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50"/>
          <p:cNvGrpSpPr/>
          <p:nvPr/>
        </p:nvGrpSpPr>
        <p:grpSpPr>
          <a:xfrm>
            <a:off x="5170827" y="1687520"/>
            <a:ext cx="449325" cy="453426"/>
            <a:chOff x="-18271050" y="3333200"/>
            <a:chExt cx="304050" cy="306825"/>
          </a:xfrm>
        </p:grpSpPr>
        <p:sp>
          <p:nvSpPr>
            <p:cNvPr id="6978" name="Google Shape;6978;p5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50"/>
          <p:cNvGrpSpPr/>
          <p:nvPr/>
        </p:nvGrpSpPr>
        <p:grpSpPr>
          <a:xfrm>
            <a:off x="5171399" y="2244171"/>
            <a:ext cx="448180" cy="448143"/>
            <a:chOff x="-18270275" y="3710875"/>
            <a:chExt cx="303275" cy="303250"/>
          </a:xfrm>
        </p:grpSpPr>
        <p:sp>
          <p:nvSpPr>
            <p:cNvPr id="6984" name="Google Shape;6984;p5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5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50"/>
          <p:cNvGrpSpPr/>
          <p:nvPr/>
        </p:nvGrpSpPr>
        <p:grpSpPr>
          <a:xfrm>
            <a:off x="5224951" y="2797422"/>
            <a:ext cx="341076" cy="448180"/>
            <a:chOff x="-18234025" y="4084200"/>
            <a:chExt cx="230800" cy="303275"/>
          </a:xfrm>
        </p:grpSpPr>
        <p:sp>
          <p:nvSpPr>
            <p:cNvPr id="6991" name="Google Shape;6991;p5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50"/>
          <p:cNvGrpSpPr/>
          <p:nvPr/>
        </p:nvGrpSpPr>
        <p:grpSpPr>
          <a:xfrm>
            <a:off x="2337506" y="3341641"/>
            <a:ext cx="449325" cy="450470"/>
            <a:chOff x="-16419350" y="3308400"/>
            <a:chExt cx="304050" cy="304825"/>
          </a:xfrm>
        </p:grpSpPr>
        <p:sp>
          <p:nvSpPr>
            <p:cNvPr id="6995" name="Google Shape;6995;p5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50"/>
          <p:cNvGrpSpPr/>
          <p:nvPr/>
        </p:nvGrpSpPr>
        <p:grpSpPr>
          <a:xfrm>
            <a:off x="4609062" y="3340423"/>
            <a:ext cx="395755" cy="452872"/>
            <a:chOff x="-16401225" y="3683275"/>
            <a:chExt cx="267800" cy="306450"/>
          </a:xfrm>
        </p:grpSpPr>
        <p:sp>
          <p:nvSpPr>
            <p:cNvPr id="7003" name="Google Shape;7003;p5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50"/>
          <p:cNvGrpSpPr/>
          <p:nvPr/>
        </p:nvGrpSpPr>
        <p:grpSpPr>
          <a:xfrm>
            <a:off x="7974511" y="2797062"/>
            <a:ext cx="450470" cy="448180"/>
            <a:chOff x="-16419350" y="4058200"/>
            <a:chExt cx="304825" cy="303275"/>
          </a:xfrm>
        </p:grpSpPr>
        <p:sp>
          <p:nvSpPr>
            <p:cNvPr id="7011" name="Google Shape;7011;p5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50"/>
          <p:cNvGrpSpPr/>
          <p:nvPr/>
        </p:nvGrpSpPr>
        <p:grpSpPr>
          <a:xfrm>
            <a:off x="4001398" y="3343080"/>
            <a:ext cx="450507" cy="447589"/>
            <a:chOff x="-15296200" y="3326900"/>
            <a:chExt cx="304850" cy="302875"/>
          </a:xfrm>
        </p:grpSpPr>
        <p:sp>
          <p:nvSpPr>
            <p:cNvPr id="7019" name="Google Shape;7019;p5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50"/>
          <p:cNvGrpSpPr/>
          <p:nvPr/>
        </p:nvGrpSpPr>
        <p:grpSpPr>
          <a:xfrm>
            <a:off x="2917051" y="1706881"/>
            <a:ext cx="486566" cy="414708"/>
            <a:chOff x="-19835275" y="3330250"/>
            <a:chExt cx="329250" cy="280625"/>
          </a:xfrm>
        </p:grpSpPr>
        <p:sp>
          <p:nvSpPr>
            <p:cNvPr id="7025" name="Google Shape;7025;p5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50"/>
          <p:cNvGrpSpPr/>
          <p:nvPr/>
        </p:nvGrpSpPr>
        <p:grpSpPr>
          <a:xfrm>
            <a:off x="2935080" y="2243470"/>
            <a:ext cx="450507" cy="449547"/>
            <a:chOff x="-19822675" y="3692750"/>
            <a:chExt cx="304850" cy="304200"/>
          </a:xfrm>
        </p:grpSpPr>
        <p:sp>
          <p:nvSpPr>
            <p:cNvPr id="7029" name="Google Shape;7029;p5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50"/>
          <p:cNvGrpSpPr/>
          <p:nvPr/>
        </p:nvGrpSpPr>
        <p:grpSpPr>
          <a:xfrm>
            <a:off x="2935672" y="2796278"/>
            <a:ext cx="449325" cy="450470"/>
            <a:chOff x="-19822675" y="4066875"/>
            <a:chExt cx="304050" cy="304825"/>
          </a:xfrm>
        </p:grpSpPr>
        <p:sp>
          <p:nvSpPr>
            <p:cNvPr id="7035" name="Google Shape;7035;p5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50"/>
          <p:cNvGrpSpPr/>
          <p:nvPr/>
        </p:nvGrpSpPr>
        <p:grpSpPr>
          <a:xfrm>
            <a:off x="5744740" y="1689571"/>
            <a:ext cx="399302" cy="449325"/>
            <a:chOff x="-17878825" y="3334400"/>
            <a:chExt cx="270200" cy="304050"/>
          </a:xfrm>
        </p:grpSpPr>
        <p:sp>
          <p:nvSpPr>
            <p:cNvPr id="7042" name="Google Shape;7042;p5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50"/>
          <p:cNvGrpSpPr/>
          <p:nvPr/>
        </p:nvGrpSpPr>
        <p:grpSpPr>
          <a:xfrm>
            <a:off x="5718565" y="2242416"/>
            <a:ext cx="451653" cy="451653"/>
            <a:chOff x="-17896150" y="3709300"/>
            <a:chExt cx="305625" cy="305625"/>
          </a:xfrm>
        </p:grpSpPr>
        <p:sp>
          <p:nvSpPr>
            <p:cNvPr id="7050" name="Google Shape;7050;p5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5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50"/>
          <p:cNvGrpSpPr/>
          <p:nvPr/>
        </p:nvGrpSpPr>
        <p:grpSpPr>
          <a:xfrm>
            <a:off x="5746495" y="2795686"/>
            <a:ext cx="395792" cy="451653"/>
            <a:chOff x="-17878025" y="4082625"/>
            <a:chExt cx="267825" cy="305625"/>
          </a:xfrm>
        </p:grpSpPr>
        <p:sp>
          <p:nvSpPr>
            <p:cNvPr id="7055" name="Google Shape;7055;p5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5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5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50"/>
          <p:cNvGrpSpPr/>
          <p:nvPr/>
        </p:nvGrpSpPr>
        <p:grpSpPr>
          <a:xfrm>
            <a:off x="2890388" y="3355015"/>
            <a:ext cx="450507" cy="423722"/>
            <a:chOff x="-16044450" y="3317850"/>
            <a:chExt cx="304850" cy="286725"/>
          </a:xfrm>
        </p:grpSpPr>
        <p:sp>
          <p:nvSpPr>
            <p:cNvPr id="7063" name="Google Shape;7063;p5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5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7" name="Google Shape;7067;p5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8" name="Google Shape;7068;p50"/>
          <p:cNvGrpSpPr/>
          <p:nvPr/>
        </p:nvGrpSpPr>
        <p:grpSpPr>
          <a:xfrm>
            <a:off x="8012905" y="2243724"/>
            <a:ext cx="373662" cy="449030"/>
            <a:chOff x="-16018450" y="4058400"/>
            <a:chExt cx="252850" cy="303850"/>
          </a:xfrm>
        </p:grpSpPr>
        <p:sp>
          <p:nvSpPr>
            <p:cNvPr id="7069" name="Google Shape;7069;p5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3" name="Google Shape;7073;p5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p:nvPr/>
        </p:nvSpPr>
        <p:spPr>
          <a:xfrm>
            <a:off x="715100" y="2474200"/>
            <a:ext cx="7713900" cy="1811700"/>
          </a:xfrm>
          <a:prstGeom prst="roundRect">
            <a:avLst>
              <a:gd fmla="val 10736"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33" name="Google Shape;133;p24"/>
          <p:cNvSpPr txBox="1"/>
          <p:nvPr>
            <p:ph type="title"/>
          </p:nvPr>
        </p:nvSpPr>
        <p:spPr>
          <a:xfrm>
            <a:off x="715100" y="535000"/>
            <a:ext cx="7713900" cy="640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Applying the mean value theorem</a:t>
            </a:r>
            <a:endParaRPr/>
          </a:p>
        </p:txBody>
      </p:sp>
      <p:sp>
        <p:nvSpPr>
          <p:cNvPr id="134" name="Google Shape;134;p24"/>
          <p:cNvSpPr/>
          <p:nvPr/>
        </p:nvSpPr>
        <p:spPr>
          <a:xfrm>
            <a:off x="715100" y="1345600"/>
            <a:ext cx="7713900" cy="400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Example problem 1</a:t>
            </a:r>
            <a:endParaRPr b="1">
              <a:latin typeface="Epilogue"/>
              <a:ea typeface="Epilogue"/>
              <a:cs typeface="Epilogue"/>
              <a:sym typeface="Epilogue"/>
            </a:endParaRPr>
          </a:p>
        </p:txBody>
      </p:sp>
      <p:sp>
        <p:nvSpPr>
          <p:cNvPr id="135" name="Google Shape;135;p24"/>
          <p:cNvSpPr txBox="1"/>
          <p:nvPr>
            <p:ph idx="4294967295" type="body"/>
          </p:nvPr>
        </p:nvSpPr>
        <p:spPr>
          <a:xfrm>
            <a:off x="1040750" y="2679400"/>
            <a:ext cx="3205800" cy="1401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lbert Sans"/>
                <a:ea typeface="Albert Sans"/>
                <a:cs typeface="Albert Sans"/>
                <a:sym typeface="Albert Sans"/>
              </a:rPr>
              <a:t>Scenario:</a:t>
            </a:r>
            <a:r>
              <a:rPr lang="en">
                <a:latin typeface="Albert Sans"/>
                <a:ea typeface="Albert Sans"/>
                <a:cs typeface="Albert Sans"/>
                <a:sym typeface="Albert Sans"/>
              </a:rPr>
              <a:t> Imagine a car is traveling along a straight road, and you want to calculate its average and instantaneous velocity during a specific time interval</a:t>
            </a:r>
            <a:endParaRPr>
              <a:latin typeface="Albert Sans"/>
              <a:ea typeface="Albert Sans"/>
              <a:cs typeface="Albert Sans"/>
              <a:sym typeface="Albert Sans"/>
            </a:endParaRPr>
          </a:p>
        </p:txBody>
      </p:sp>
      <p:sp>
        <p:nvSpPr>
          <p:cNvPr id="136" name="Google Shape;136;p24"/>
          <p:cNvSpPr/>
          <p:nvPr/>
        </p:nvSpPr>
        <p:spPr>
          <a:xfrm>
            <a:off x="715100" y="1822000"/>
            <a:ext cx="7713900" cy="400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Epilogue"/>
                <a:ea typeface="Epilogue"/>
                <a:cs typeface="Epilogue"/>
                <a:sym typeface="Epilogue"/>
              </a:rPr>
              <a:t>Velocity of a moving car</a:t>
            </a:r>
            <a:endParaRPr b="1">
              <a:solidFill>
                <a:schemeClr val="accent5"/>
              </a:solidFill>
              <a:latin typeface="Epilogue"/>
              <a:ea typeface="Epilogue"/>
              <a:cs typeface="Epilogue"/>
              <a:sym typeface="Epilogue"/>
            </a:endParaRPr>
          </a:p>
        </p:txBody>
      </p:sp>
      <p:cxnSp>
        <p:nvCxnSpPr>
          <p:cNvPr id="137" name="Google Shape;137;p24"/>
          <p:cNvCxnSpPr>
            <a:stCxn id="134" idx="2"/>
            <a:endCxn id="136" idx="0"/>
          </p:cNvCxnSpPr>
          <p:nvPr/>
        </p:nvCxnSpPr>
        <p:spPr>
          <a:xfrm>
            <a:off x="4572050" y="1745800"/>
            <a:ext cx="0" cy="76200"/>
          </a:xfrm>
          <a:prstGeom prst="straightConnector1">
            <a:avLst/>
          </a:prstGeom>
          <a:noFill/>
          <a:ln cap="flat" cmpd="sng" w="9525">
            <a:solidFill>
              <a:schemeClr val="dk1"/>
            </a:solidFill>
            <a:prstDash val="solid"/>
            <a:round/>
            <a:headEnd len="med" w="med" type="none"/>
            <a:tailEnd len="med" w="med" type="none"/>
          </a:ln>
        </p:spPr>
      </p:cxnSp>
      <p:sp>
        <p:nvSpPr>
          <p:cNvPr id="138" name="Google Shape;138;p24"/>
          <p:cNvSpPr txBox="1"/>
          <p:nvPr>
            <p:ph idx="4294967295" type="body"/>
          </p:nvPr>
        </p:nvSpPr>
        <p:spPr>
          <a:xfrm>
            <a:off x="4897650" y="2679400"/>
            <a:ext cx="3205800" cy="1401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lbert Sans"/>
                <a:ea typeface="Albert Sans"/>
                <a:cs typeface="Albert Sans"/>
                <a:sym typeface="Albert Sans"/>
              </a:rPr>
              <a:t>Given:</a:t>
            </a:r>
            <a:endParaRPr>
              <a:latin typeface="Albert Sans"/>
              <a:ea typeface="Albert Sans"/>
              <a:cs typeface="Albert Sans"/>
              <a:sym typeface="Albert Sans"/>
            </a:endParaRPr>
          </a:p>
          <a:p>
            <a:pPr indent="-226059" lvl="0" marL="274320" rtl="0" algn="l">
              <a:spcBef>
                <a:spcPts val="0"/>
              </a:spcBef>
              <a:spcAft>
                <a:spcPts val="0"/>
              </a:spcAft>
              <a:buClr>
                <a:schemeClr val="dk1"/>
              </a:buClr>
              <a:buSzPts val="1400"/>
              <a:buFont typeface="Albert Sans"/>
              <a:buChar char="■"/>
            </a:pPr>
            <a:r>
              <a:rPr lang="en">
                <a:latin typeface="Albert Sans"/>
                <a:ea typeface="Albert Sans"/>
                <a:cs typeface="Albert Sans"/>
                <a:sym typeface="Albert Sans"/>
              </a:rPr>
              <a:t>Initial time, t1 = 2 seconds</a:t>
            </a:r>
            <a:endParaRPr>
              <a:latin typeface="Albert Sans"/>
              <a:ea typeface="Albert Sans"/>
              <a:cs typeface="Albert Sans"/>
              <a:sym typeface="Albert Sans"/>
            </a:endParaRPr>
          </a:p>
          <a:p>
            <a:pPr indent="-226059" lvl="0" marL="274320" rtl="0" algn="l">
              <a:spcBef>
                <a:spcPts val="0"/>
              </a:spcBef>
              <a:spcAft>
                <a:spcPts val="0"/>
              </a:spcAft>
              <a:buClr>
                <a:schemeClr val="dk1"/>
              </a:buClr>
              <a:buSzPts val="1400"/>
              <a:buFont typeface="Albert Sans"/>
              <a:buChar char="■"/>
            </a:pPr>
            <a:r>
              <a:rPr lang="en">
                <a:latin typeface="Albert Sans"/>
                <a:ea typeface="Albert Sans"/>
                <a:cs typeface="Albert Sans"/>
                <a:sym typeface="Albert Sans"/>
              </a:rPr>
              <a:t>Final time, t2 = 6 seconds</a:t>
            </a:r>
            <a:endParaRPr>
              <a:latin typeface="Albert Sans"/>
              <a:ea typeface="Albert Sans"/>
              <a:cs typeface="Albert Sans"/>
              <a:sym typeface="Albert Sans"/>
            </a:endParaRPr>
          </a:p>
          <a:p>
            <a:pPr indent="-226059" lvl="0" marL="274320" rtl="0" algn="l">
              <a:spcBef>
                <a:spcPts val="0"/>
              </a:spcBef>
              <a:spcAft>
                <a:spcPts val="0"/>
              </a:spcAft>
              <a:buClr>
                <a:schemeClr val="dk1"/>
              </a:buClr>
              <a:buSzPts val="1400"/>
              <a:buFont typeface="Albert Sans"/>
              <a:buChar char="■"/>
            </a:pPr>
            <a:r>
              <a:rPr lang="en">
                <a:latin typeface="Albert Sans"/>
                <a:ea typeface="Albert Sans"/>
                <a:cs typeface="Albert Sans"/>
                <a:sym typeface="Albert Sans"/>
              </a:rPr>
              <a:t>Initial position, s(t1) = 10 meters</a:t>
            </a:r>
            <a:endParaRPr>
              <a:latin typeface="Albert Sans"/>
              <a:ea typeface="Albert Sans"/>
              <a:cs typeface="Albert Sans"/>
              <a:sym typeface="Albert Sans"/>
            </a:endParaRPr>
          </a:p>
          <a:p>
            <a:pPr indent="-226059" lvl="0" marL="274320" rtl="0" algn="l">
              <a:spcBef>
                <a:spcPts val="0"/>
              </a:spcBef>
              <a:spcAft>
                <a:spcPts val="0"/>
              </a:spcAft>
              <a:buClr>
                <a:schemeClr val="dk1"/>
              </a:buClr>
              <a:buSzPts val="1400"/>
              <a:buFont typeface="Albert Sans"/>
              <a:buChar char="■"/>
            </a:pPr>
            <a:r>
              <a:rPr lang="en">
                <a:latin typeface="Albert Sans"/>
                <a:ea typeface="Albert Sans"/>
                <a:cs typeface="Albert Sans"/>
                <a:sym typeface="Albert Sans"/>
              </a:rPr>
              <a:t>Final position, s(t2) = 50 meters</a:t>
            </a:r>
            <a:endParaRPr>
              <a:latin typeface="Albert Sans"/>
              <a:ea typeface="Albert Sans"/>
              <a:cs typeface="Albert Sans"/>
              <a:sym typeface="Albert Sans"/>
            </a:endParaRPr>
          </a:p>
        </p:txBody>
      </p:sp>
      <p:cxnSp>
        <p:nvCxnSpPr>
          <p:cNvPr id="139" name="Google Shape;139;p24"/>
          <p:cNvCxnSpPr>
            <a:stCxn id="136" idx="2"/>
            <a:endCxn id="132" idx="0"/>
          </p:cNvCxnSpPr>
          <p:nvPr/>
        </p:nvCxnSpPr>
        <p:spPr>
          <a:xfrm>
            <a:off x="4572050" y="2222200"/>
            <a:ext cx="0" cy="252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78" name="Shape 7078"/>
        <p:cNvGrpSpPr/>
        <p:nvPr/>
      </p:nvGrpSpPr>
      <p:grpSpPr>
        <a:xfrm>
          <a:off x="0" y="0"/>
          <a:ext cx="0" cy="0"/>
          <a:chOff x="0" y="0"/>
          <a:chExt cx="0" cy="0"/>
        </a:xfrm>
      </p:grpSpPr>
      <p:grpSp>
        <p:nvGrpSpPr>
          <p:cNvPr id="7079" name="Google Shape;7079;p51"/>
          <p:cNvGrpSpPr/>
          <p:nvPr/>
        </p:nvGrpSpPr>
        <p:grpSpPr>
          <a:xfrm>
            <a:off x="829817" y="1689241"/>
            <a:ext cx="442337" cy="419623"/>
            <a:chOff x="-6696925" y="3272575"/>
            <a:chExt cx="307200" cy="291425"/>
          </a:xfrm>
        </p:grpSpPr>
        <p:sp>
          <p:nvSpPr>
            <p:cNvPr id="7080" name="Google Shape;7080;p5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51"/>
          <p:cNvGrpSpPr/>
          <p:nvPr/>
        </p:nvGrpSpPr>
        <p:grpSpPr>
          <a:xfrm>
            <a:off x="829799" y="2204636"/>
            <a:ext cx="442373" cy="420775"/>
            <a:chOff x="-6690625" y="3631325"/>
            <a:chExt cx="307225" cy="292225"/>
          </a:xfrm>
        </p:grpSpPr>
        <p:sp>
          <p:nvSpPr>
            <p:cNvPr id="7083" name="Google Shape;7083;p5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51"/>
          <p:cNvGrpSpPr/>
          <p:nvPr/>
        </p:nvGrpSpPr>
        <p:grpSpPr>
          <a:xfrm>
            <a:off x="851921" y="2756972"/>
            <a:ext cx="421927" cy="419371"/>
            <a:chOff x="-6689825" y="3992050"/>
            <a:chExt cx="293025" cy="291250"/>
          </a:xfrm>
        </p:grpSpPr>
        <p:sp>
          <p:nvSpPr>
            <p:cNvPr id="7089" name="Google Shape;7089;p5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1" name="Google Shape;7101;p5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2" name="Google Shape;7102;p51"/>
          <p:cNvGrpSpPr/>
          <p:nvPr/>
        </p:nvGrpSpPr>
        <p:grpSpPr>
          <a:xfrm>
            <a:off x="3535232" y="2205192"/>
            <a:ext cx="423043" cy="419659"/>
            <a:chOff x="-4837325" y="3612425"/>
            <a:chExt cx="293800" cy="291450"/>
          </a:xfrm>
        </p:grpSpPr>
        <p:sp>
          <p:nvSpPr>
            <p:cNvPr id="7103" name="Google Shape;7103;p5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1"/>
          <p:cNvGrpSpPr/>
          <p:nvPr/>
        </p:nvGrpSpPr>
        <p:grpSpPr>
          <a:xfrm>
            <a:off x="3548265" y="2756826"/>
            <a:ext cx="420775" cy="419659"/>
            <a:chOff x="-4837325" y="3971575"/>
            <a:chExt cx="292225" cy="291450"/>
          </a:xfrm>
        </p:grpSpPr>
        <p:sp>
          <p:nvSpPr>
            <p:cNvPr id="7107" name="Google Shape;7107;p5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51"/>
          <p:cNvGrpSpPr/>
          <p:nvPr/>
        </p:nvGrpSpPr>
        <p:grpSpPr>
          <a:xfrm>
            <a:off x="6240279" y="1714185"/>
            <a:ext cx="430998" cy="369730"/>
            <a:chOff x="-3037625" y="3254850"/>
            <a:chExt cx="299325" cy="256775"/>
          </a:xfrm>
        </p:grpSpPr>
        <p:sp>
          <p:nvSpPr>
            <p:cNvPr id="7114" name="Google Shape;7114;p5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51"/>
          <p:cNvGrpSpPr/>
          <p:nvPr/>
        </p:nvGrpSpPr>
        <p:grpSpPr>
          <a:xfrm>
            <a:off x="6244239" y="2204615"/>
            <a:ext cx="423079" cy="420811"/>
            <a:chOff x="-3031325" y="3597450"/>
            <a:chExt cx="293825" cy="292250"/>
          </a:xfrm>
        </p:grpSpPr>
        <p:sp>
          <p:nvSpPr>
            <p:cNvPr id="7119" name="Google Shape;7119;p5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51"/>
          <p:cNvGrpSpPr/>
          <p:nvPr/>
        </p:nvGrpSpPr>
        <p:grpSpPr>
          <a:xfrm>
            <a:off x="6256714" y="2781214"/>
            <a:ext cx="421927" cy="370882"/>
            <a:chOff x="-3030525" y="3973150"/>
            <a:chExt cx="293025" cy="257575"/>
          </a:xfrm>
        </p:grpSpPr>
        <p:sp>
          <p:nvSpPr>
            <p:cNvPr id="7124" name="Google Shape;7124;p5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51"/>
          <p:cNvGrpSpPr/>
          <p:nvPr/>
        </p:nvGrpSpPr>
        <p:grpSpPr>
          <a:xfrm>
            <a:off x="1358307" y="3369426"/>
            <a:ext cx="421927" cy="297195"/>
            <a:chOff x="-1199300" y="3279250"/>
            <a:chExt cx="293025" cy="206400"/>
          </a:xfrm>
        </p:grpSpPr>
        <p:sp>
          <p:nvSpPr>
            <p:cNvPr id="7127" name="Google Shape;7127;p5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51"/>
          <p:cNvGrpSpPr/>
          <p:nvPr/>
        </p:nvGrpSpPr>
        <p:grpSpPr>
          <a:xfrm>
            <a:off x="1365393" y="1688773"/>
            <a:ext cx="444605" cy="420559"/>
            <a:chOff x="-6338550" y="3272950"/>
            <a:chExt cx="308775" cy="292075"/>
          </a:xfrm>
        </p:grpSpPr>
        <p:sp>
          <p:nvSpPr>
            <p:cNvPr id="7132" name="Google Shape;7132;p5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51"/>
          <p:cNvGrpSpPr/>
          <p:nvPr/>
        </p:nvGrpSpPr>
        <p:grpSpPr>
          <a:xfrm>
            <a:off x="1376732" y="2205194"/>
            <a:ext cx="421927" cy="419659"/>
            <a:chOff x="-6329100" y="3632100"/>
            <a:chExt cx="293025" cy="291450"/>
          </a:xfrm>
        </p:grpSpPr>
        <p:sp>
          <p:nvSpPr>
            <p:cNvPr id="7136" name="Google Shape;7136;p5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51"/>
          <p:cNvGrpSpPr/>
          <p:nvPr/>
        </p:nvGrpSpPr>
        <p:grpSpPr>
          <a:xfrm>
            <a:off x="1389783" y="2756828"/>
            <a:ext cx="419623" cy="419659"/>
            <a:chOff x="-6329875" y="3992050"/>
            <a:chExt cx="291425" cy="291450"/>
          </a:xfrm>
        </p:grpSpPr>
        <p:sp>
          <p:nvSpPr>
            <p:cNvPr id="7140" name="Google Shape;7140;p5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5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51"/>
          <p:cNvGrpSpPr/>
          <p:nvPr/>
        </p:nvGrpSpPr>
        <p:grpSpPr>
          <a:xfrm>
            <a:off x="4075920" y="1687530"/>
            <a:ext cx="423079" cy="423043"/>
            <a:chOff x="-4478975" y="3251700"/>
            <a:chExt cx="293825" cy="293800"/>
          </a:xfrm>
        </p:grpSpPr>
        <p:sp>
          <p:nvSpPr>
            <p:cNvPr id="7145" name="Google Shape;7145;p5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1"/>
          <p:cNvGrpSpPr/>
          <p:nvPr/>
        </p:nvGrpSpPr>
        <p:grpSpPr>
          <a:xfrm>
            <a:off x="4075920" y="2205192"/>
            <a:ext cx="423079" cy="419659"/>
            <a:chOff x="-4475825" y="3612425"/>
            <a:chExt cx="293825" cy="291450"/>
          </a:xfrm>
        </p:grpSpPr>
        <p:sp>
          <p:nvSpPr>
            <p:cNvPr id="7149" name="Google Shape;7149;p5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1"/>
          <p:cNvGrpSpPr/>
          <p:nvPr/>
        </p:nvGrpSpPr>
        <p:grpSpPr>
          <a:xfrm>
            <a:off x="4084992" y="2756844"/>
            <a:ext cx="428730" cy="419623"/>
            <a:chOff x="-4480550" y="3970800"/>
            <a:chExt cx="297750" cy="291425"/>
          </a:xfrm>
        </p:grpSpPr>
        <p:sp>
          <p:nvSpPr>
            <p:cNvPr id="7153" name="Google Shape;7153;p5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51"/>
          <p:cNvGrpSpPr/>
          <p:nvPr/>
        </p:nvGrpSpPr>
        <p:grpSpPr>
          <a:xfrm>
            <a:off x="6788826" y="1689221"/>
            <a:ext cx="415123" cy="419659"/>
            <a:chOff x="-2668225" y="3239075"/>
            <a:chExt cx="288300" cy="291450"/>
          </a:xfrm>
        </p:grpSpPr>
        <p:sp>
          <p:nvSpPr>
            <p:cNvPr id="7156" name="Google Shape;7156;p5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5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5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51"/>
          <p:cNvGrpSpPr/>
          <p:nvPr/>
        </p:nvGrpSpPr>
        <p:grpSpPr>
          <a:xfrm>
            <a:off x="6785982" y="2205191"/>
            <a:ext cx="420811" cy="419659"/>
            <a:chOff x="-2671375" y="3597450"/>
            <a:chExt cx="292250" cy="291450"/>
          </a:xfrm>
        </p:grpSpPr>
        <p:sp>
          <p:nvSpPr>
            <p:cNvPr id="7162" name="Google Shape;7162;p5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51"/>
          <p:cNvGrpSpPr/>
          <p:nvPr/>
        </p:nvGrpSpPr>
        <p:grpSpPr>
          <a:xfrm>
            <a:off x="6796765" y="2755691"/>
            <a:ext cx="423043" cy="421927"/>
            <a:chOff x="-2670575" y="3956600"/>
            <a:chExt cx="293800" cy="293025"/>
          </a:xfrm>
        </p:grpSpPr>
        <p:sp>
          <p:nvSpPr>
            <p:cNvPr id="7165" name="Google Shape;7165;p5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51"/>
          <p:cNvGrpSpPr/>
          <p:nvPr/>
        </p:nvGrpSpPr>
        <p:grpSpPr>
          <a:xfrm>
            <a:off x="3054285" y="3311947"/>
            <a:ext cx="426462" cy="418363"/>
            <a:chOff x="-1183550" y="3586525"/>
            <a:chExt cx="296175" cy="290550"/>
          </a:xfrm>
        </p:grpSpPr>
        <p:sp>
          <p:nvSpPr>
            <p:cNvPr id="7170" name="Google Shape;7170;p5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51"/>
          <p:cNvGrpSpPr/>
          <p:nvPr/>
        </p:nvGrpSpPr>
        <p:grpSpPr>
          <a:xfrm>
            <a:off x="1917896" y="1689799"/>
            <a:ext cx="420811" cy="418507"/>
            <a:chOff x="-5971525" y="3273750"/>
            <a:chExt cx="292250" cy="290650"/>
          </a:xfrm>
        </p:grpSpPr>
        <p:sp>
          <p:nvSpPr>
            <p:cNvPr id="7180" name="Google Shape;7180;p5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51"/>
          <p:cNvGrpSpPr/>
          <p:nvPr/>
        </p:nvGrpSpPr>
        <p:grpSpPr>
          <a:xfrm>
            <a:off x="1912226" y="2203826"/>
            <a:ext cx="432150" cy="422395"/>
            <a:chOff x="-5974675" y="3632100"/>
            <a:chExt cx="300125" cy="293350"/>
          </a:xfrm>
        </p:grpSpPr>
        <p:sp>
          <p:nvSpPr>
            <p:cNvPr id="7183" name="Google Shape;7183;p5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1"/>
          <p:cNvGrpSpPr/>
          <p:nvPr/>
        </p:nvGrpSpPr>
        <p:grpSpPr>
          <a:xfrm>
            <a:off x="1942267" y="2755694"/>
            <a:ext cx="395865" cy="421927"/>
            <a:chOff x="-5971525" y="3990475"/>
            <a:chExt cx="274925" cy="293025"/>
          </a:xfrm>
        </p:grpSpPr>
        <p:sp>
          <p:nvSpPr>
            <p:cNvPr id="7187" name="Google Shape;7187;p5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51"/>
          <p:cNvGrpSpPr/>
          <p:nvPr/>
        </p:nvGrpSpPr>
        <p:grpSpPr>
          <a:xfrm>
            <a:off x="4615473" y="1689798"/>
            <a:ext cx="420775" cy="418507"/>
            <a:chOff x="-4118225" y="3253275"/>
            <a:chExt cx="292225" cy="290650"/>
          </a:xfrm>
        </p:grpSpPr>
        <p:sp>
          <p:nvSpPr>
            <p:cNvPr id="7192" name="Google Shape;7192;p5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1"/>
          <p:cNvGrpSpPr/>
          <p:nvPr/>
        </p:nvGrpSpPr>
        <p:grpSpPr>
          <a:xfrm>
            <a:off x="4665924" y="2204922"/>
            <a:ext cx="319874" cy="420199"/>
            <a:chOff x="-4082800" y="3612425"/>
            <a:chExt cx="222150" cy="291825"/>
          </a:xfrm>
        </p:grpSpPr>
        <p:sp>
          <p:nvSpPr>
            <p:cNvPr id="7195" name="Google Shape;7195;p5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51"/>
          <p:cNvGrpSpPr/>
          <p:nvPr/>
        </p:nvGrpSpPr>
        <p:grpSpPr>
          <a:xfrm>
            <a:off x="4627372" y="2769876"/>
            <a:ext cx="420775" cy="393561"/>
            <a:chOff x="-4118225" y="3990475"/>
            <a:chExt cx="292225" cy="273325"/>
          </a:xfrm>
        </p:grpSpPr>
        <p:sp>
          <p:nvSpPr>
            <p:cNvPr id="7199" name="Google Shape;7199;p5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51"/>
          <p:cNvGrpSpPr/>
          <p:nvPr/>
        </p:nvGrpSpPr>
        <p:grpSpPr>
          <a:xfrm>
            <a:off x="7338026" y="1688087"/>
            <a:ext cx="394713" cy="421927"/>
            <a:chOff x="-2312225" y="3238300"/>
            <a:chExt cx="274125" cy="293025"/>
          </a:xfrm>
        </p:grpSpPr>
        <p:sp>
          <p:nvSpPr>
            <p:cNvPr id="7204" name="Google Shape;7204;p5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51"/>
          <p:cNvGrpSpPr/>
          <p:nvPr/>
        </p:nvGrpSpPr>
        <p:grpSpPr>
          <a:xfrm>
            <a:off x="7335742" y="2756825"/>
            <a:ext cx="423079" cy="419659"/>
            <a:chOff x="-2310650" y="3958175"/>
            <a:chExt cx="293825" cy="291450"/>
          </a:xfrm>
        </p:grpSpPr>
        <p:sp>
          <p:nvSpPr>
            <p:cNvPr id="7207" name="Google Shape;7207;p5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51"/>
          <p:cNvGrpSpPr/>
          <p:nvPr/>
        </p:nvGrpSpPr>
        <p:grpSpPr>
          <a:xfrm>
            <a:off x="4702603" y="3308459"/>
            <a:ext cx="424159" cy="419659"/>
            <a:chOff x="-1182750" y="3962900"/>
            <a:chExt cx="294575" cy="291450"/>
          </a:xfrm>
        </p:grpSpPr>
        <p:sp>
          <p:nvSpPr>
            <p:cNvPr id="7210" name="Google Shape;7210;p5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51"/>
          <p:cNvGrpSpPr/>
          <p:nvPr/>
        </p:nvGrpSpPr>
        <p:grpSpPr>
          <a:xfrm>
            <a:off x="2455739" y="1689223"/>
            <a:ext cx="424195" cy="419659"/>
            <a:chOff x="-5611575" y="3272950"/>
            <a:chExt cx="294600" cy="291450"/>
          </a:xfrm>
        </p:grpSpPr>
        <p:sp>
          <p:nvSpPr>
            <p:cNvPr id="7218" name="Google Shape;7218;p5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5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51"/>
          <p:cNvGrpSpPr/>
          <p:nvPr/>
        </p:nvGrpSpPr>
        <p:grpSpPr>
          <a:xfrm>
            <a:off x="2455739" y="2205770"/>
            <a:ext cx="424195" cy="418507"/>
            <a:chOff x="-5613150" y="3632900"/>
            <a:chExt cx="294600" cy="290650"/>
          </a:xfrm>
        </p:grpSpPr>
        <p:sp>
          <p:nvSpPr>
            <p:cNvPr id="7224" name="Google Shape;7224;p5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51"/>
          <p:cNvGrpSpPr/>
          <p:nvPr/>
        </p:nvGrpSpPr>
        <p:grpSpPr>
          <a:xfrm>
            <a:off x="7324977" y="2153586"/>
            <a:ext cx="420811" cy="522864"/>
            <a:chOff x="-2310650" y="3525775"/>
            <a:chExt cx="292250" cy="363125"/>
          </a:xfrm>
        </p:grpSpPr>
        <p:sp>
          <p:nvSpPr>
            <p:cNvPr id="7227" name="Google Shape;7227;p5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51"/>
          <p:cNvGrpSpPr/>
          <p:nvPr/>
        </p:nvGrpSpPr>
        <p:grpSpPr>
          <a:xfrm>
            <a:off x="2467638" y="2756270"/>
            <a:ext cx="424195" cy="420775"/>
            <a:chOff x="-5613150" y="3991275"/>
            <a:chExt cx="294600" cy="292225"/>
          </a:xfrm>
        </p:grpSpPr>
        <p:sp>
          <p:nvSpPr>
            <p:cNvPr id="7232" name="Google Shape;7232;p5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5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51"/>
          <p:cNvGrpSpPr/>
          <p:nvPr/>
        </p:nvGrpSpPr>
        <p:grpSpPr>
          <a:xfrm>
            <a:off x="5139126" y="1689438"/>
            <a:ext cx="434634" cy="419227"/>
            <a:chOff x="-3768700" y="3253275"/>
            <a:chExt cx="301850" cy="291150"/>
          </a:xfrm>
        </p:grpSpPr>
        <p:sp>
          <p:nvSpPr>
            <p:cNvPr id="7242" name="Google Shape;7242;p5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5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51"/>
          <p:cNvGrpSpPr/>
          <p:nvPr/>
        </p:nvGrpSpPr>
        <p:grpSpPr>
          <a:xfrm>
            <a:off x="5143209" y="2217090"/>
            <a:ext cx="426462" cy="395865"/>
            <a:chOff x="-3808700" y="3628950"/>
            <a:chExt cx="296175" cy="274925"/>
          </a:xfrm>
        </p:grpSpPr>
        <p:sp>
          <p:nvSpPr>
            <p:cNvPr id="7246" name="Google Shape;7246;p5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51"/>
          <p:cNvGrpSpPr/>
          <p:nvPr/>
        </p:nvGrpSpPr>
        <p:grpSpPr>
          <a:xfrm>
            <a:off x="5208420" y="2756412"/>
            <a:ext cx="419443" cy="420487"/>
            <a:chOff x="-3771675" y="3971775"/>
            <a:chExt cx="291300" cy="292025"/>
          </a:xfrm>
        </p:grpSpPr>
        <p:sp>
          <p:nvSpPr>
            <p:cNvPr id="7250" name="Google Shape;7250;p5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51"/>
          <p:cNvGrpSpPr/>
          <p:nvPr/>
        </p:nvGrpSpPr>
        <p:grpSpPr>
          <a:xfrm>
            <a:off x="7869864" y="1716461"/>
            <a:ext cx="420271" cy="320774"/>
            <a:chOff x="-1951475" y="3273100"/>
            <a:chExt cx="291875" cy="222775"/>
          </a:xfrm>
        </p:grpSpPr>
        <p:sp>
          <p:nvSpPr>
            <p:cNvPr id="7256" name="Google Shape;7256;p5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5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5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51"/>
          <p:cNvGrpSpPr/>
          <p:nvPr/>
        </p:nvGrpSpPr>
        <p:grpSpPr>
          <a:xfrm>
            <a:off x="7867344" y="2205191"/>
            <a:ext cx="425310" cy="419659"/>
            <a:chOff x="-1951475" y="3597450"/>
            <a:chExt cx="295375" cy="291450"/>
          </a:xfrm>
        </p:grpSpPr>
        <p:sp>
          <p:nvSpPr>
            <p:cNvPr id="7260" name="Google Shape;7260;p5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51"/>
          <p:cNvGrpSpPr/>
          <p:nvPr/>
        </p:nvGrpSpPr>
        <p:grpSpPr>
          <a:xfrm>
            <a:off x="7869595" y="2756825"/>
            <a:ext cx="444605" cy="419659"/>
            <a:chOff x="-1960150" y="3956600"/>
            <a:chExt cx="308775" cy="291450"/>
          </a:xfrm>
        </p:grpSpPr>
        <p:sp>
          <p:nvSpPr>
            <p:cNvPr id="7265" name="Google Shape;7265;p5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1"/>
          <p:cNvGrpSpPr/>
          <p:nvPr/>
        </p:nvGrpSpPr>
        <p:grpSpPr>
          <a:xfrm>
            <a:off x="1923633" y="3307636"/>
            <a:ext cx="420775" cy="420775"/>
            <a:chOff x="-804700" y="3226500"/>
            <a:chExt cx="292225" cy="292225"/>
          </a:xfrm>
        </p:grpSpPr>
        <p:sp>
          <p:nvSpPr>
            <p:cNvPr id="7268" name="Google Shape;7268;p5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5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1"/>
          <p:cNvGrpSpPr/>
          <p:nvPr/>
        </p:nvGrpSpPr>
        <p:grpSpPr>
          <a:xfrm>
            <a:off x="3003724" y="1688647"/>
            <a:ext cx="420775" cy="420811"/>
            <a:chOff x="-5251625" y="3272950"/>
            <a:chExt cx="292225" cy="292250"/>
          </a:xfrm>
        </p:grpSpPr>
        <p:sp>
          <p:nvSpPr>
            <p:cNvPr id="7276" name="Google Shape;7276;p5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51"/>
          <p:cNvGrpSpPr/>
          <p:nvPr/>
        </p:nvGrpSpPr>
        <p:grpSpPr>
          <a:xfrm>
            <a:off x="3000322" y="2204348"/>
            <a:ext cx="427578" cy="421351"/>
            <a:chOff x="-5254775" y="3631325"/>
            <a:chExt cx="296950" cy="292625"/>
          </a:xfrm>
        </p:grpSpPr>
        <p:sp>
          <p:nvSpPr>
            <p:cNvPr id="7280" name="Google Shape;7280;p5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5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51"/>
          <p:cNvGrpSpPr/>
          <p:nvPr/>
        </p:nvGrpSpPr>
        <p:grpSpPr>
          <a:xfrm>
            <a:off x="3016181" y="2756270"/>
            <a:ext cx="419659" cy="420775"/>
            <a:chOff x="-5251625" y="3991275"/>
            <a:chExt cx="291450" cy="292225"/>
          </a:xfrm>
        </p:grpSpPr>
        <p:sp>
          <p:nvSpPr>
            <p:cNvPr id="7288" name="Google Shape;7288;p5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5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51"/>
          <p:cNvGrpSpPr/>
          <p:nvPr/>
        </p:nvGrpSpPr>
        <p:grpSpPr>
          <a:xfrm>
            <a:off x="5756763" y="1689240"/>
            <a:ext cx="319874" cy="419623"/>
            <a:chOff x="-3365275" y="3253275"/>
            <a:chExt cx="222150" cy="291425"/>
          </a:xfrm>
        </p:grpSpPr>
        <p:sp>
          <p:nvSpPr>
            <p:cNvPr id="7294" name="Google Shape;7294;p5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5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51"/>
          <p:cNvGrpSpPr/>
          <p:nvPr/>
        </p:nvGrpSpPr>
        <p:grpSpPr>
          <a:xfrm>
            <a:off x="5730701" y="2204058"/>
            <a:ext cx="371998" cy="421927"/>
            <a:chOff x="-3383375" y="3611625"/>
            <a:chExt cx="258350" cy="293025"/>
          </a:xfrm>
        </p:grpSpPr>
        <p:sp>
          <p:nvSpPr>
            <p:cNvPr id="7297" name="Google Shape;7297;p5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51"/>
          <p:cNvGrpSpPr/>
          <p:nvPr/>
        </p:nvGrpSpPr>
        <p:grpSpPr>
          <a:xfrm>
            <a:off x="5793050" y="2756826"/>
            <a:ext cx="271097" cy="419659"/>
            <a:chOff x="-3347950" y="3971575"/>
            <a:chExt cx="188275" cy="291450"/>
          </a:xfrm>
        </p:grpSpPr>
        <p:sp>
          <p:nvSpPr>
            <p:cNvPr id="7300" name="Google Shape;7300;p5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5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51"/>
          <p:cNvGrpSpPr/>
          <p:nvPr/>
        </p:nvGrpSpPr>
        <p:grpSpPr>
          <a:xfrm>
            <a:off x="842909" y="3307061"/>
            <a:ext cx="371998" cy="421927"/>
            <a:chOff x="-1575775" y="3238300"/>
            <a:chExt cx="258350" cy="293025"/>
          </a:xfrm>
        </p:grpSpPr>
        <p:sp>
          <p:nvSpPr>
            <p:cNvPr id="7304" name="Google Shape;7304;p5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5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5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51"/>
          <p:cNvGrpSpPr/>
          <p:nvPr/>
        </p:nvGrpSpPr>
        <p:grpSpPr>
          <a:xfrm>
            <a:off x="2487807" y="3309051"/>
            <a:ext cx="423079" cy="424159"/>
            <a:chOff x="-1591550" y="3597475"/>
            <a:chExt cx="293825" cy="294575"/>
          </a:xfrm>
        </p:grpSpPr>
        <p:sp>
          <p:nvSpPr>
            <p:cNvPr id="7310" name="Google Shape;7310;p5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51"/>
          <p:cNvGrpSpPr/>
          <p:nvPr/>
        </p:nvGrpSpPr>
        <p:grpSpPr>
          <a:xfrm>
            <a:off x="4137277" y="3318663"/>
            <a:ext cx="421927" cy="399248"/>
            <a:chOff x="-1592325" y="3957400"/>
            <a:chExt cx="293025" cy="277275"/>
          </a:xfrm>
        </p:grpSpPr>
        <p:sp>
          <p:nvSpPr>
            <p:cNvPr id="7314" name="Google Shape;7314;p5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51"/>
          <p:cNvGrpSpPr/>
          <p:nvPr/>
        </p:nvGrpSpPr>
        <p:grpSpPr>
          <a:xfrm>
            <a:off x="3624147" y="3310744"/>
            <a:ext cx="369730" cy="420775"/>
            <a:chOff x="-778700" y="3612425"/>
            <a:chExt cx="256775" cy="292225"/>
          </a:xfrm>
        </p:grpSpPr>
        <p:sp>
          <p:nvSpPr>
            <p:cNvPr id="7319" name="Google Shape;7319;p5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1"/>
          <p:cNvGrpSpPr/>
          <p:nvPr/>
        </p:nvGrpSpPr>
        <p:grpSpPr>
          <a:xfrm>
            <a:off x="6095649" y="3828305"/>
            <a:ext cx="340731" cy="387641"/>
            <a:chOff x="7728464" y="1561258"/>
            <a:chExt cx="349719" cy="397866"/>
          </a:xfrm>
        </p:grpSpPr>
        <p:sp>
          <p:nvSpPr>
            <p:cNvPr id="7326" name="Google Shape;7326;p5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51"/>
          <p:cNvGrpSpPr/>
          <p:nvPr/>
        </p:nvGrpSpPr>
        <p:grpSpPr>
          <a:xfrm>
            <a:off x="4018617" y="3828305"/>
            <a:ext cx="387681" cy="387641"/>
            <a:chOff x="5611350" y="1561258"/>
            <a:chExt cx="397907" cy="397866"/>
          </a:xfrm>
        </p:grpSpPr>
        <p:sp>
          <p:nvSpPr>
            <p:cNvPr id="7329" name="Google Shape;7329;p5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5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5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1"/>
          <p:cNvGrpSpPr/>
          <p:nvPr/>
        </p:nvGrpSpPr>
        <p:grpSpPr>
          <a:xfrm>
            <a:off x="4537903" y="3925571"/>
            <a:ext cx="387610" cy="193109"/>
            <a:chOff x="6140660" y="1661097"/>
            <a:chExt cx="397835" cy="198202"/>
          </a:xfrm>
        </p:grpSpPr>
        <p:sp>
          <p:nvSpPr>
            <p:cNvPr id="7334" name="Google Shape;7334;p5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51"/>
          <p:cNvGrpSpPr/>
          <p:nvPr/>
        </p:nvGrpSpPr>
        <p:grpSpPr>
          <a:xfrm>
            <a:off x="5057118" y="3828305"/>
            <a:ext cx="387681" cy="387641"/>
            <a:chOff x="6669907" y="1561258"/>
            <a:chExt cx="397907" cy="397866"/>
          </a:xfrm>
        </p:grpSpPr>
        <p:sp>
          <p:nvSpPr>
            <p:cNvPr id="7339" name="Google Shape;7339;p5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5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51"/>
          <p:cNvGrpSpPr/>
          <p:nvPr/>
        </p:nvGrpSpPr>
        <p:grpSpPr>
          <a:xfrm>
            <a:off x="1942348" y="3885842"/>
            <a:ext cx="387681" cy="272572"/>
            <a:chOff x="3386036" y="1746339"/>
            <a:chExt cx="397907" cy="279762"/>
          </a:xfrm>
        </p:grpSpPr>
        <p:sp>
          <p:nvSpPr>
            <p:cNvPr id="7345" name="Google Shape;7345;p5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51"/>
          <p:cNvGrpSpPr/>
          <p:nvPr/>
        </p:nvGrpSpPr>
        <p:grpSpPr>
          <a:xfrm>
            <a:off x="2980045" y="3828288"/>
            <a:ext cx="387681" cy="387681"/>
            <a:chOff x="4417380" y="1687279"/>
            <a:chExt cx="397907" cy="397907"/>
          </a:xfrm>
        </p:grpSpPr>
        <p:sp>
          <p:nvSpPr>
            <p:cNvPr id="7348" name="Google Shape;7348;p5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51"/>
          <p:cNvGrpSpPr/>
          <p:nvPr/>
        </p:nvGrpSpPr>
        <p:grpSpPr>
          <a:xfrm>
            <a:off x="7926526" y="3308537"/>
            <a:ext cx="387661" cy="387661"/>
            <a:chOff x="2869999" y="1687279"/>
            <a:chExt cx="397887" cy="397887"/>
          </a:xfrm>
        </p:grpSpPr>
        <p:sp>
          <p:nvSpPr>
            <p:cNvPr id="7351" name="Google Shape;7351;p5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51"/>
          <p:cNvGrpSpPr/>
          <p:nvPr/>
        </p:nvGrpSpPr>
        <p:grpSpPr>
          <a:xfrm>
            <a:off x="2461634" y="3828664"/>
            <a:ext cx="386807" cy="386929"/>
            <a:chOff x="3902887" y="1687655"/>
            <a:chExt cx="397010" cy="397135"/>
          </a:xfrm>
        </p:grpSpPr>
        <p:sp>
          <p:nvSpPr>
            <p:cNvPr id="7354" name="Google Shape;7354;p5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51"/>
          <p:cNvGrpSpPr/>
          <p:nvPr/>
        </p:nvGrpSpPr>
        <p:grpSpPr>
          <a:xfrm>
            <a:off x="3499331" y="3828344"/>
            <a:ext cx="387681" cy="387681"/>
            <a:chOff x="4933458" y="1687279"/>
            <a:chExt cx="397907" cy="397907"/>
          </a:xfrm>
        </p:grpSpPr>
        <p:sp>
          <p:nvSpPr>
            <p:cNvPr id="7357" name="Google Shape;7357;p5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51"/>
          <p:cNvGrpSpPr/>
          <p:nvPr/>
        </p:nvGrpSpPr>
        <p:grpSpPr>
          <a:xfrm>
            <a:off x="5273586" y="3308775"/>
            <a:ext cx="387681" cy="387661"/>
            <a:chOff x="266768" y="1721375"/>
            <a:chExt cx="397907" cy="397887"/>
          </a:xfrm>
        </p:grpSpPr>
        <p:sp>
          <p:nvSpPr>
            <p:cNvPr id="7360" name="Google Shape;7360;p5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51"/>
          <p:cNvGrpSpPr/>
          <p:nvPr/>
        </p:nvGrpSpPr>
        <p:grpSpPr>
          <a:xfrm>
            <a:off x="7395588" y="3308924"/>
            <a:ext cx="387539" cy="386888"/>
            <a:chOff x="2408992" y="1722875"/>
            <a:chExt cx="397761" cy="397093"/>
          </a:xfrm>
        </p:grpSpPr>
        <p:sp>
          <p:nvSpPr>
            <p:cNvPr id="7363" name="Google Shape;7363;p5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5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51"/>
          <p:cNvGrpSpPr/>
          <p:nvPr/>
        </p:nvGrpSpPr>
        <p:grpSpPr>
          <a:xfrm>
            <a:off x="5576404" y="3828305"/>
            <a:ext cx="387641" cy="387641"/>
            <a:chOff x="7199196" y="1561258"/>
            <a:chExt cx="397866" cy="397866"/>
          </a:xfrm>
        </p:grpSpPr>
        <p:sp>
          <p:nvSpPr>
            <p:cNvPr id="7366" name="Google Shape;7366;p5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5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51"/>
          <p:cNvGrpSpPr/>
          <p:nvPr/>
        </p:nvGrpSpPr>
        <p:grpSpPr>
          <a:xfrm>
            <a:off x="6332282" y="3308537"/>
            <a:ext cx="387661" cy="387661"/>
            <a:chOff x="1379798" y="1723250"/>
            <a:chExt cx="397887" cy="397887"/>
          </a:xfrm>
        </p:grpSpPr>
        <p:sp>
          <p:nvSpPr>
            <p:cNvPr id="7370" name="Google Shape;7370;p5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1"/>
          <p:cNvGrpSpPr/>
          <p:nvPr/>
        </p:nvGrpSpPr>
        <p:grpSpPr>
          <a:xfrm>
            <a:off x="5801242" y="3308537"/>
            <a:ext cx="387641" cy="387661"/>
            <a:chOff x="864491" y="1723250"/>
            <a:chExt cx="397866" cy="397887"/>
          </a:xfrm>
        </p:grpSpPr>
        <p:sp>
          <p:nvSpPr>
            <p:cNvPr id="7375" name="Google Shape;7375;p5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5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8" name="Google Shape;7378;p5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9" name="Google Shape;7379;p51"/>
          <p:cNvGrpSpPr/>
          <p:nvPr/>
        </p:nvGrpSpPr>
        <p:grpSpPr>
          <a:xfrm>
            <a:off x="6568070" y="3827060"/>
            <a:ext cx="388966" cy="388966"/>
            <a:chOff x="1190625" y="238125"/>
            <a:chExt cx="5235075" cy="5235075"/>
          </a:xfrm>
        </p:grpSpPr>
        <p:sp>
          <p:nvSpPr>
            <p:cNvPr id="7380" name="Google Shape;7380;p5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5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2" name="Google Shape;7382;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86" name="Shape 7386"/>
        <p:cNvGrpSpPr/>
        <p:nvPr/>
      </p:nvGrpSpPr>
      <p:grpSpPr>
        <a:xfrm>
          <a:off x="0" y="0"/>
          <a:ext cx="0" cy="0"/>
          <a:chOff x="0" y="0"/>
          <a:chExt cx="0" cy="0"/>
        </a:xfrm>
      </p:grpSpPr>
      <p:pic>
        <p:nvPicPr>
          <p:cNvPr id="7387" name="Google Shape;7387;p5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715100" y="535000"/>
            <a:ext cx="77139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Step-by-step solution</a:t>
            </a:r>
            <a:endParaRPr/>
          </a:p>
        </p:txBody>
      </p:sp>
      <p:sp>
        <p:nvSpPr>
          <p:cNvPr id="145" name="Google Shape;145;p25"/>
          <p:cNvSpPr/>
          <p:nvPr/>
        </p:nvSpPr>
        <p:spPr>
          <a:xfrm>
            <a:off x="715100" y="2714200"/>
            <a:ext cx="7713900" cy="1331700"/>
          </a:xfrm>
          <a:prstGeom prst="roundRect">
            <a:avLst>
              <a:gd fmla="val 14251"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46" name="Google Shape;146;p25"/>
          <p:cNvSpPr/>
          <p:nvPr/>
        </p:nvSpPr>
        <p:spPr>
          <a:xfrm>
            <a:off x="715100" y="1585600"/>
            <a:ext cx="7713900" cy="400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What is the average and instantaneous velocity of the car between t1 and t2?</a:t>
            </a:r>
            <a:endParaRPr b="1">
              <a:latin typeface="Epilogue"/>
              <a:ea typeface="Epilogue"/>
              <a:cs typeface="Epilogue"/>
              <a:sym typeface="Epilogue"/>
            </a:endParaRPr>
          </a:p>
        </p:txBody>
      </p:sp>
      <p:sp>
        <p:nvSpPr>
          <p:cNvPr id="147" name="Google Shape;147;p25"/>
          <p:cNvSpPr txBox="1"/>
          <p:nvPr>
            <p:ph idx="4294967295" type="body"/>
          </p:nvPr>
        </p:nvSpPr>
        <p:spPr>
          <a:xfrm>
            <a:off x="1040750" y="2714200"/>
            <a:ext cx="7062600" cy="1331700"/>
          </a:xfrm>
          <a:prstGeom prst="rect">
            <a:avLst/>
          </a:prstGeom>
          <a:ln>
            <a:noFill/>
          </a:ln>
        </p:spPr>
        <p:txBody>
          <a:bodyPr anchorCtr="0" anchor="ctr" bIns="91425" lIns="91425" spcFirstLastPara="1" rIns="91425" wrap="square" tIns="91425">
            <a:noAutofit/>
          </a:bodyPr>
          <a:lstStyle/>
          <a:p>
            <a:pPr indent="-226059" lvl="0" marL="274320" rtl="0" algn="l">
              <a:spcBef>
                <a:spcPts val="0"/>
              </a:spcBef>
              <a:spcAft>
                <a:spcPts val="0"/>
              </a:spcAft>
              <a:buClr>
                <a:schemeClr val="dk1"/>
              </a:buClr>
              <a:buSzPts val="1400"/>
              <a:buChar char="■"/>
            </a:pPr>
            <a:r>
              <a:rPr lang="en"/>
              <a:t>Average velocity = (change in position) / (change in time)</a:t>
            </a:r>
            <a:endParaRPr/>
          </a:p>
          <a:p>
            <a:pPr indent="-226059" lvl="0" marL="274320" rtl="0" algn="l">
              <a:spcBef>
                <a:spcPts val="0"/>
              </a:spcBef>
              <a:spcAft>
                <a:spcPts val="0"/>
              </a:spcAft>
              <a:buClr>
                <a:schemeClr val="dk1"/>
              </a:buClr>
              <a:buSzPts val="1400"/>
              <a:buChar char="■"/>
            </a:pPr>
            <a:r>
              <a:rPr lang="en"/>
              <a:t>Average velocity = [s(t2) - s(t1)] / [t2 - t1]</a:t>
            </a:r>
            <a:endParaRPr/>
          </a:p>
          <a:p>
            <a:pPr indent="-226059" lvl="0" marL="274320" rtl="0" algn="l">
              <a:spcBef>
                <a:spcPts val="0"/>
              </a:spcBef>
              <a:spcAft>
                <a:spcPts val="0"/>
              </a:spcAft>
              <a:buClr>
                <a:schemeClr val="dk1"/>
              </a:buClr>
              <a:buSzPts val="1400"/>
              <a:buChar char="■"/>
            </a:pPr>
            <a:r>
              <a:rPr lang="en"/>
              <a:t>Average velocity = [50 m - 10 m] / [6 s - 2 s] = 40 m/s / 4 s = 10 m/s</a:t>
            </a:r>
            <a:endParaRPr b="1"/>
          </a:p>
        </p:txBody>
      </p:sp>
      <p:sp>
        <p:nvSpPr>
          <p:cNvPr id="148" name="Google Shape;148;p25"/>
          <p:cNvSpPr/>
          <p:nvPr/>
        </p:nvSpPr>
        <p:spPr>
          <a:xfrm>
            <a:off x="715100" y="2062000"/>
            <a:ext cx="7713900" cy="400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Epilogue"/>
                <a:ea typeface="Epilogue"/>
                <a:cs typeface="Epilogue"/>
                <a:sym typeface="Epilogue"/>
              </a:rPr>
              <a:t>Step 1: calculate average velocity</a:t>
            </a:r>
            <a:endParaRPr b="1">
              <a:solidFill>
                <a:schemeClr val="accent5"/>
              </a:solidFill>
              <a:latin typeface="Epilogue"/>
              <a:ea typeface="Epilogue"/>
              <a:cs typeface="Epilogue"/>
              <a:sym typeface="Epilogue"/>
            </a:endParaRPr>
          </a:p>
        </p:txBody>
      </p:sp>
      <p:cxnSp>
        <p:nvCxnSpPr>
          <p:cNvPr id="149" name="Google Shape;149;p25"/>
          <p:cNvCxnSpPr>
            <a:stCxn id="146" idx="2"/>
            <a:endCxn id="148" idx="0"/>
          </p:cNvCxnSpPr>
          <p:nvPr/>
        </p:nvCxnSpPr>
        <p:spPr>
          <a:xfrm>
            <a:off x="4572050" y="1985800"/>
            <a:ext cx="0" cy="76200"/>
          </a:xfrm>
          <a:prstGeom prst="straightConnector1">
            <a:avLst/>
          </a:prstGeom>
          <a:noFill/>
          <a:ln cap="flat" cmpd="sng" w="9525">
            <a:solidFill>
              <a:schemeClr val="dk1"/>
            </a:solidFill>
            <a:prstDash val="solid"/>
            <a:round/>
            <a:headEnd len="med" w="med" type="none"/>
            <a:tailEnd len="med" w="med" type="none"/>
          </a:ln>
        </p:spPr>
      </p:cxnSp>
      <p:cxnSp>
        <p:nvCxnSpPr>
          <p:cNvPr id="150" name="Google Shape;150;p25"/>
          <p:cNvCxnSpPr>
            <a:stCxn id="148" idx="2"/>
            <a:endCxn id="145" idx="0"/>
          </p:cNvCxnSpPr>
          <p:nvPr/>
        </p:nvCxnSpPr>
        <p:spPr>
          <a:xfrm>
            <a:off x="4572050" y="2462200"/>
            <a:ext cx="0" cy="252000"/>
          </a:xfrm>
          <a:prstGeom prst="straightConnector1">
            <a:avLst/>
          </a:prstGeom>
          <a:noFill/>
          <a:ln cap="flat" cmpd="sng" w="9525">
            <a:solidFill>
              <a:schemeClr val="dk1"/>
            </a:solidFill>
            <a:prstDash val="solid"/>
            <a:round/>
            <a:headEnd len="med" w="med" type="none"/>
            <a:tailEnd len="med" w="med" type="none"/>
          </a:ln>
        </p:spPr>
      </p:cxnSp>
      <p:sp>
        <p:nvSpPr>
          <p:cNvPr id="151" name="Google Shape;151;p25"/>
          <p:cNvSpPr/>
          <p:nvPr/>
        </p:nvSpPr>
        <p:spPr>
          <a:xfrm>
            <a:off x="507950" y="3172900"/>
            <a:ext cx="414300" cy="4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1</a:t>
            </a:r>
            <a:endParaRPr b="1">
              <a:latin typeface="Epilogue"/>
              <a:ea typeface="Epilogue"/>
              <a:cs typeface="Epilogue"/>
              <a:sym typeface="Epilog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715100" y="535000"/>
            <a:ext cx="77139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Step-by-step solution</a:t>
            </a:r>
            <a:endParaRPr/>
          </a:p>
        </p:txBody>
      </p:sp>
      <p:sp>
        <p:nvSpPr>
          <p:cNvPr id="157" name="Google Shape;157;p26"/>
          <p:cNvSpPr/>
          <p:nvPr/>
        </p:nvSpPr>
        <p:spPr>
          <a:xfrm>
            <a:off x="715100" y="2303800"/>
            <a:ext cx="7713900" cy="2304600"/>
          </a:xfrm>
          <a:prstGeom prst="roundRect">
            <a:avLst>
              <a:gd fmla="val 14251"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58" name="Google Shape;158;p26"/>
          <p:cNvSpPr/>
          <p:nvPr/>
        </p:nvSpPr>
        <p:spPr>
          <a:xfrm>
            <a:off x="715100" y="1175200"/>
            <a:ext cx="7713900" cy="400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What is the average and instantaneous velocity of the car between t1 and t2?</a:t>
            </a:r>
            <a:endParaRPr b="1">
              <a:latin typeface="Epilogue"/>
              <a:ea typeface="Epilogue"/>
              <a:cs typeface="Epilogue"/>
              <a:sym typeface="Epilogue"/>
            </a:endParaRPr>
          </a:p>
        </p:txBody>
      </p:sp>
      <p:sp>
        <p:nvSpPr>
          <p:cNvPr id="159" name="Google Shape;159;p26"/>
          <p:cNvSpPr txBox="1"/>
          <p:nvPr>
            <p:ph idx="4294967295" type="body"/>
          </p:nvPr>
        </p:nvSpPr>
        <p:spPr>
          <a:xfrm>
            <a:off x="1040700" y="2303800"/>
            <a:ext cx="7062600" cy="2304600"/>
          </a:xfrm>
          <a:prstGeom prst="rect">
            <a:avLst/>
          </a:prstGeom>
          <a:ln>
            <a:noFill/>
          </a:ln>
        </p:spPr>
        <p:txBody>
          <a:bodyPr anchorCtr="0" anchor="ctr" bIns="91425" lIns="91425" spcFirstLastPara="1" rIns="91425" wrap="square" tIns="91425">
            <a:noAutofit/>
          </a:bodyPr>
          <a:lstStyle/>
          <a:p>
            <a:pPr indent="-226059" lvl="0" marL="274320" rtl="0" algn="l">
              <a:spcBef>
                <a:spcPts val="0"/>
              </a:spcBef>
              <a:spcAft>
                <a:spcPts val="0"/>
              </a:spcAft>
              <a:buClr>
                <a:schemeClr val="dk1"/>
              </a:buClr>
              <a:buSzPts val="1400"/>
              <a:buChar char="■"/>
            </a:pPr>
            <a:r>
              <a:rPr lang="en"/>
              <a:t>Let v(t) represent the velocity of the car</a:t>
            </a:r>
            <a:endParaRPr/>
          </a:p>
          <a:p>
            <a:pPr indent="-226059" lvl="0" marL="274320" rtl="0" algn="l">
              <a:spcBef>
                <a:spcPts val="0"/>
              </a:spcBef>
              <a:spcAft>
                <a:spcPts val="0"/>
              </a:spcAft>
              <a:buClr>
                <a:schemeClr val="dk1"/>
              </a:buClr>
              <a:buSzPts val="1400"/>
              <a:buChar char="■"/>
            </a:pPr>
            <a:r>
              <a:rPr lang="en"/>
              <a:t>According to the MVT, there exists a time 'c' between t1 and t2 where v'(c) = [v(t2) - v(t1)] / [t2 - t1]</a:t>
            </a:r>
            <a:endParaRPr/>
          </a:p>
          <a:p>
            <a:pPr indent="-226059" lvl="0" marL="274320" rtl="0" algn="l">
              <a:spcBef>
                <a:spcPts val="0"/>
              </a:spcBef>
              <a:spcAft>
                <a:spcPts val="0"/>
              </a:spcAft>
              <a:buClr>
                <a:schemeClr val="dk1"/>
              </a:buClr>
              <a:buSzPts val="1400"/>
              <a:buChar char="■"/>
            </a:pPr>
            <a:r>
              <a:rPr lang="en"/>
              <a:t>We have the average velocity (10 m/s) as calculated above</a:t>
            </a:r>
            <a:endParaRPr/>
          </a:p>
          <a:p>
            <a:pPr indent="-226059" lvl="0" marL="274320" rtl="0" algn="l">
              <a:spcBef>
                <a:spcPts val="0"/>
              </a:spcBef>
              <a:spcAft>
                <a:spcPts val="0"/>
              </a:spcAft>
              <a:buClr>
                <a:schemeClr val="dk1"/>
              </a:buClr>
              <a:buSzPts val="1400"/>
              <a:buChar char="■"/>
            </a:pPr>
            <a:r>
              <a:rPr lang="en"/>
              <a:t>Therefore, v'(c) = 10 m/s</a:t>
            </a:r>
            <a:endParaRPr/>
          </a:p>
          <a:p>
            <a:pPr indent="0" lvl="0" marL="0" rtl="0" algn="l">
              <a:spcBef>
                <a:spcPts val="1000"/>
              </a:spcBef>
              <a:spcAft>
                <a:spcPts val="0"/>
              </a:spcAft>
              <a:buNone/>
            </a:pPr>
            <a:r>
              <a:rPr lang="en"/>
              <a:t>The average velocity of the car between 2 seconds and 6 seconds is 10 meters per second. </a:t>
            </a:r>
            <a:r>
              <a:rPr b="1" lang="en"/>
              <a:t>By the mean value theorem, there exists a time 'c' within this interval where the instantaneous velocity is also 10 meters per second</a:t>
            </a:r>
            <a:endParaRPr b="1"/>
          </a:p>
        </p:txBody>
      </p:sp>
      <p:sp>
        <p:nvSpPr>
          <p:cNvPr id="160" name="Google Shape;160;p26"/>
          <p:cNvSpPr/>
          <p:nvPr/>
        </p:nvSpPr>
        <p:spPr>
          <a:xfrm>
            <a:off x="715100" y="1651600"/>
            <a:ext cx="7713900" cy="400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Epilogue"/>
                <a:ea typeface="Epilogue"/>
                <a:cs typeface="Epilogue"/>
                <a:sym typeface="Epilogue"/>
              </a:rPr>
              <a:t>Step 2: apply the MVT to find instantaneous velocity</a:t>
            </a:r>
            <a:endParaRPr b="1">
              <a:solidFill>
                <a:schemeClr val="accent5"/>
              </a:solidFill>
              <a:latin typeface="Epilogue"/>
              <a:ea typeface="Epilogue"/>
              <a:cs typeface="Epilogue"/>
              <a:sym typeface="Epilogue"/>
            </a:endParaRPr>
          </a:p>
        </p:txBody>
      </p:sp>
      <p:cxnSp>
        <p:nvCxnSpPr>
          <p:cNvPr id="161" name="Google Shape;161;p26"/>
          <p:cNvCxnSpPr>
            <a:stCxn id="158" idx="2"/>
            <a:endCxn id="160" idx="0"/>
          </p:cNvCxnSpPr>
          <p:nvPr/>
        </p:nvCxnSpPr>
        <p:spPr>
          <a:xfrm>
            <a:off x="4572050" y="1575400"/>
            <a:ext cx="0" cy="76200"/>
          </a:xfrm>
          <a:prstGeom prst="straightConnector1">
            <a:avLst/>
          </a:prstGeom>
          <a:noFill/>
          <a:ln cap="flat" cmpd="sng" w="9525">
            <a:solidFill>
              <a:schemeClr val="dk1"/>
            </a:solidFill>
            <a:prstDash val="solid"/>
            <a:round/>
            <a:headEnd len="med" w="med" type="none"/>
            <a:tailEnd len="med" w="med" type="none"/>
          </a:ln>
        </p:spPr>
      </p:cxnSp>
      <p:cxnSp>
        <p:nvCxnSpPr>
          <p:cNvPr id="162" name="Google Shape;162;p26"/>
          <p:cNvCxnSpPr>
            <a:stCxn id="160" idx="2"/>
            <a:endCxn id="157" idx="0"/>
          </p:cNvCxnSpPr>
          <p:nvPr/>
        </p:nvCxnSpPr>
        <p:spPr>
          <a:xfrm>
            <a:off x="4572050" y="2051800"/>
            <a:ext cx="0" cy="252000"/>
          </a:xfrm>
          <a:prstGeom prst="straightConnector1">
            <a:avLst/>
          </a:prstGeom>
          <a:noFill/>
          <a:ln cap="flat" cmpd="sng" w="9525">
            <a:solidFill>
              <a:schemeClr val="dk1"/>
            </a:solidFill>
            <a:prstDash val="solid"/>
            <a:round/>
            <a:headEnd len="med" w="med" type="none"/>
            <a:tailEnd len="med" w="med" type="none"/>
          </a:ln>
        </p:spPr>
      </p:cxnSp>
      <p:sp>
        <p:nvSpPr>
          <p:cNvPr id="163" name="Google Shape;163;p26"/>
          <p:cNvSpPr/>
          <p:nvPr/>
        </p:nvSpPr>
        <p:spPr>
          <a:xfrm>
            <a:off x="507950" y="3248950"/>
            <a:ext cx="414300" cy="41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2</a:t>
            </a:r>
            <a:endParaRPr b="1">
              <a:latin typeface="Epilogue"/>
              <a:ea typeface="Epilogue"/>
              <a:cs typeface="Epilogue"/>
              <a:sym typeface="Epilog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715100" y="535000"/>
            <a:ext cx="77139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Applying the mean value theorem</a:t>
            </a:r>
            <a:endParaRPr/>
          </a:p>
        </p:txBody>
      </p:sp>
      <p:sp>
        <p:nvSpPr>
          <p:cNvPr id="169" name="Google Shape;169;p27"/>
          <p:cNvSpPr/>
          <p:nvPr/>
        </p:nvSpPr>
        <p:spPr>
          <a:xfrm>
            <a:off x="715100" y="2714200"/>
            <a:ext cx="7713900" cy="1331700"/>
          </a:xfrm>
          <a:prstGeom prst="roundRect">
            <a:avLst>
              <a:gd fmla="val 14251"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70" name="Google Shape;170;p27"/>
          <p:cNvSpPr/>
          <p:nvPr/>
        </p:nvSpPr>
        <p:spPr>
          <a:xfrm>
            <a:off x="715100" y="1585600"/>
            <a:ext cx="7713900" cy="400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Example problem 2</a:t>
            </a:r>
            <a:endParaRPr b="1">
              <a:latin typeface="Epilogue"/>
              <a:ea typeface="Epilogue"/>
              <a:cs typeface="Epilogue"/>
              <a:sym typeface="Epilogue"/>
            </a:endParaRPr>
          </a:p>
        </p:txBody>
      </p:sp>
      <p:sp>
        <p:nvSpPr>
          <p:cNvPr id="171" name="Google Shape;171;p27"/>
          <p:cNvSpPr txBox="1"/>
          <p:nvPr>
            <p:ph idx="4294967295" type="body"/>
          </p:nvPr>
        </p:nvSpPr>
        <p:spPr>
          <a:xfrm>
            <a:off x="1040750" y="2714200"/>
            <a:ext cx="7062600" cy="1331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lbert Sans"/>
                <a:ea typeface="Albert Sans"/>
                <a:cs typeface="Albert Sans"/>
                <a:sym typeface="Albert Sans"/>
              </a:rPr>
              <a:t>Scenario:</a:t>
            </a:r>
            <a:r>
              <a:rPr lang="en">
                <a:latin typeface="Albert Sans"/>
                <a:ea typeface="Albert Sans"/>
                <a:cs typeface="Albert Sans"/>
                <a:sym typeface="Albert Sans"/>
              </a:rPr>
              <a:t> </a:t>
            </a:r>
            <a:r>
              <a:rPr lang="en"/>
              <a:t>You have a function f(x) = x^3 - 3x^2 + 2 on the interval [0, 3]. Prove the existence of at least one point 'c' within this interval where the instantaneous rate of change (derivative) equals the average rate of change</a:t>
            </a:r>
            <a:endParaRPr>
              <a:latin typeface="Albert Sans"/>
              <a:ea typeface="Albert Sans"/>
              <a:cs typeface="Albert Sans"/>
              <a:sym typeface="Albert Sans"/>
            </a:endParaRPr>
          </a:p>
        </p:txBody>
      </p:sp>
      <p:sp>
        <p:nvSpPr>
          <p:cNvPr id="172" name="Google Shape;172;p27"/>
          <p:cNvSpPr/>
          <p:nvPr/>
        </p:nvSpPr>
        <p:spPr>
          <a:xfrm>
            <a:off x="715100" y="2062000"/>
            <a:ext cx="7713900" cy="400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Epilogue"/>
                <a:ea typeface="Epilogue"/>
                <a:cs typeface="Epilogue"/>
                <a:sym typeface="Epilogue"/>
              </a:rPr>
              <a:t>P</a:t>
            </a:r>
            <a:r>
              <a:rPr b="1" lang="en">
                <a:solidFill>
                  <a:schemeClr val="accent5"/>
                </a:solidFill>
                <a:latin typeface="Epilogue"/>
                <a:ea typeface="Epilogue"/>
                <a:cs typeface="Epilogue"/>
                <a:sym typeface="Epilogue"/>
              </a:rPr>
              <a:t>roving the existence of a turning point</a:t>
            </a:r>
            <a:endParaRPr b="1">
              <a:solidFill>
                <a:schemeClr val="accent5"/>
              </a:solidFill>
              <a:latin typeface="Epilogue"/>
              <a:ea typeface="Epilogue"/>
              <a:cs typeface="Epilogue"/>
              <a:sym typeface="Epilogue"/>
            </a:endParaRPr>
          </a:p>
        </p:txBody>
      </p:sp>
      <p:cxnSp>
        <p:nvCxnSpPr>
          <p:cNvPr id="173" name="Google Shape;173;p27"/>
          <p:cNvCxnSpPr>
            <a:stCxn id="170" idx="2"/>
            <a:endCxn id="172" idx="0"/>
          </p:cNvCxnSpPr>
          <p:nvPr/>
        </p:nvCxnSpPr>
        <p:spPr>
          <a:xfrm>
            <a:off x="4572050" y="1985800"/>
            <a:ext cx="0" cy="76200"/>
          </a:xfrm>
          <a:prstGeom prst="straightConnector1">
            <a:avLst/>
          </a:prstGeom>
          <a:noFill/>
          <a:ln cap="flat" cmpd="sng" w="9525">
            <a:solidFill>
              <a:schemeClr val="dk1"/>
            </a:solidFill>
            <a:prstDash val="solid"/>
            <a:round/>
            <a:headEnd len="med" w="med" type="none"/>
            <a:tailEnd len="med" w="med" type="none"/>
          </a:ln>
        </p:spPr>
      </p:cxnSp>
      <p:cxnSp>
        <p:nvCxnSpPr>
          <p:cNvPr id="174" name="Google Shape;174;p27"/>
          <p:cNvCxnSpPr>
            <a:stCxn id="172" idx="2"/>
            <a:endCxn id="169" idx="0"/>
          </p:cNvCxnSpPr>
          <p:nvPr/>
        </p:nvCxnSpPr>
        <p:spPr>
          <a:xfrm>
            <a:off x="4572050" y="2462200"/>
            <a:ext cx="0" cy="252000"/>
          </a:xfrm>
          <a:prstGeom prst="straightConnector1">
            <a:avLst/>
          </a:prstGeom>
          <a:noFill/>
          <a:ln cap="flat" cmpd="sng" w="9525">
            <a:solidFill>
              <a:schemeClr val="dk1"/>
            </a:solidFill>
            <a:prstDash val="solid"/>
            <a:round/>
            <a:headEnd len="med" w="med" type="none"/>
            <a:tailEnd len="med" w="med" type="none"/>
          </a:ln>
        </p:spPr>
      </p:cxnSp>
      <p:sp>
        <p:nvSpPr>
          <p:cNvPr id="175" name="Google Shape;175;p27"/>
          <p:cNvSpPr/>
          <p:nvPr/>
        </p:nvSpPr>
        <p:spPr>
          <a:xfrm rot="-5400000">
            <a:off x="7102247" y="4310200"/>
            <a:ext cx="193200" cy="193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715100" y="535000"/>
            <a:ext cx="77139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Step-by-step solution</a:t>
            </a:r>
            <a:endParaRPr/>
          </a:p>
        </p:txBody>
      </p:sp>
      <p:sp>
        <p:nvSpPr>
          <p:cNvPr id="181" name="Google Shape;181;p28"/>
          <p:cNvSpPr/>
          <p:nvPr/>
        </p:nvSpPr>
        <p:spPr>
          <a:xfrm rot="-5400000">
            <a:off x="7102247" y="4310200"/>
            <a:ext cx="193200" cy="193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
        <p:nvSpPr>
          <p:cNvPr id="182" name="Google Shape;182;p28"/>
          <p:cNvSpPr/>
          <p:nvPr/>
        </p:nvSpPr>
        <p:spPr>
          <a:xfrm>
            <a:off x="715100" y="2714200"/>
            <a:ext cx="7713900" cy="1331700"/>
          </a:xfrm>
          <a:prstGeom prst="roundRect">
            <a:avLst>
              <a:gd fmla="val 14251"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83" name="Google Shape;183;p28"/>
          <p:cNvSpPr/>
          <p:nvPr/>
        </p:nvSpPr>
        <p:spPr>
          <a:xfrm>
            <a:off x="715100" y="1585600"/>
            <a:ext cx="7713900" cy="400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Example problem 2</a:t>
            </a:r>
            <a:endParaRPr b="1">
              <a:latin typeface="Epilogue"/>
              <a:ea typeface="Epilogue"/>
              <a:cs typeface="Epilogue"/>
              <a:sym typeface="Epilogue"/>
            </a:endParaRPr>
          </a:p>
        </p:txBody>
      </p:sp>
      <p:sp>
        <p:nvSpPr>
          <p:cNvPr id="184" name="Google Shape;184;p28"/>
          <p:cNvSpPr txBox="1"/>
          <p:nvPr>
            <p:ph idx="4294967295" type="body"/>
          </p:nvPr>
        </p:nvSpPr>
        <p:spPr>
          <a:xfrm>
            <a:off x="1040750" y="2714050"/>
            <a:ext cx="7062600" cy="1331700"/>
          </a:xfrm>
          <a:prstGeom prst="rect">
            <a:avLst/>
          </a:prstGeom>
          <a:ln>
            <a:noFill/>
          </a:ln>
        </p:spPr>
        <p:txBody>
          <a:bodyPr anchorCtr="0" anchor="ctr" bIns="91425" lIns="91425" spcFirstLastPara="1" rIns="91425" wrap="square" tIns="91425">
            <a:noAutofit/>
          </a:bodyPr>
          <a:lstStyle/>
          <a:p>
            <a:pPr indent="-226059" lvl="0" marL="274320" rtl="0" algn="l">
              <a:spcBef>
                <a:spcPts val="0"/>
              </a:spcBef>
              <a:spcAft>
                <a:spcPts val="0"/>
              </a:spcAft>
              <a:buSzPts val="1400"/>
              <a:buChar char="■"/>
            </a:pPr>
            <a:r>
              <a:rPr lang="en"/>
              <a:t>The function f(x) is continuous on the closed interval [0, 3]</a:t>
            </a:r>
            <a:endParaRPr/>
          </a:p>
          <a:p>
            <a:pPr indent="-226059" lvl="0" marL="274320" rtl="0" algn="l">
              <a:spcBef>
                <a:spcPts val="0"/>
              </a:spcBef>
              <a:spcAft>
                <a:spcPts val="0"/>
              </a:spcAft>
              <a:buSzPts val="1400"/>
              <a:buChar char="■"/>
            </a:pPr>
            <a:r>
              <a:rPr lang="en"/>
              <a:t>The function f(x) is differentiable on the open interval (0, 3)</a:t>
            </a:r>
            <a:endParaRPr b="1"/>
          </a:p>
        </p:txBody>
      </p:sp>
      <p:sp>
        <p:nvSpPr>
          <p:cNvPr id="185" name="Google Shape;185;p28"/>
          <p:cNvSpPr/>
          <p:nvPr/>
        </p:nvSpPr>
        <p:spPr>
          <a:xfrm>
            <a:off x="715100" y="2062000"/>
            <a:ext cx="7713900" cy="400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Epilogue"/>
                <a:ea typeface="Epilogue"/>
                <a:cs typeface="Epilogue"/>
                <a:sym typeface="Epilogue"/>
              </a:rPr>
              <a:t>Step 1: check MVT conditions</a:t>
            </a:r>
            <a:endParaRPr b="1">
              <a:solidFill>
                <a:schemeClr val="accent5"/>
              </a:solidFill>
              <a:latin typeface="Epilogue"/>
              <a:ea typeface="Epilogue"/>
              <a:cs typeface="Epilogue"/>
              <a:sym typeface="Epilogue"/>
            </a:endParaRPr>
          </a:p>
        </p:txBody>
      </p:sp>
      <p:cxnSp>
        <p:nvCxnSpPr>
          <p:cNvPr id="186" name="Google Shape;186;p28"/>
          <p:cNvCxnSpPr>
            <a:stCxn id="183" idx="2"/>
            <a:endCxn id="185" idx="0"/>
          </p:cNvCxnSpPr>
          <p:nvPr/>
        </p:nvCxnSpPr>
        <p:spPr>
          <a:xfrm>
            <a:off x="4572050" y="1985800"/>
            <a:ext cx="0" cy="7620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28"/>
          <p:cNvCxnSpPr>
            <a:stCxn id="185" idx="2"/>
            <a:endCxn id="182" idx="0"/>
          </p:cNvCxnSpPr>
          <p:nvPr/>
        </p:nvCxnSpPr>
        <p:spPr>
          <a:xfrm>
            <a:off x="4572050" y="2462200"/>
            <a:ext cx="0" cy="252000"/>
          </a:xfrm>
          <a:prstGeom prst="straightConnector1">
            <a:avLst/>
          </a:prstGeom>
          <a:noFill/>
          <a:ln cap="flat" cmpd="sng" w="9525">
            <a:solidFill>
              <a:schemeClr val="dk1"/>
            </a:solidFill>
            <a:prstDash val="solid"/>
            <a:round/>
            <a:headEnd len="med" w="med" type="none"/>
            <a:tailEnd len="med" w="med" type="none"/>
          </a:ln>
        </p:spPr>
      </p:cxnSp>
      <p:sp>
        <p:nvSpPr>
          <p:cNvPr id="188" name="Google Shape;188;p28"/>
          <p:cNvSpPr/>
          <p:nvPr/>
        </p:nvSpPr>
        <p:spPr>
          <a:xfrm>
            <a:off x="507950" y="3172900"/>
            <a:ext cx="414300" cy="41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1</a:t>
            </a:r>
            <a:endParaRPr b="1">
              <a:latin typeface="Epilogue"/>
              <a:ea typeface="Epilogue"/>
              <a:cs typeface="Epilogue"/>
              <a:sym typeface="Epilog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715100" y="535000"/>
            <a:ext cx="77139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Step-by-step solution</a:t>
            </a:r>
            <a:endParaRPr/>
          </a:p>
        </p:txBody>
      </p:sp>
      <p:sp>
        <p:nvSpPr>
          <p:cNvPr id="194" name="Google Shape;194;p29"/>
          <p:cNvSpPr/>
          <p:nvPr/>
        </p:nvSpPr>
        <p:spPr>
          <a:xfrm>
            <a:off x="715100" y="2714200"/>
            <a:ext cx="7713900" cy="1331700"/>
          </a:xfrm>
          <a:prstGeom prst="roundRect">
            <a:avLst>
              <a:gd fmla="val 14251"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195" name="Google Shape;195;p29"/>
          <p:cNvSpPr/>
          <p:nvPr/>
        </p:nvSpPr>
        <p:spPr>
          <a:xfrm>
            <a:off x="715100" y="1585600"/>
            <a:ext cx="7713900" cy="400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Example problem 2</a:t>
            </a:r>
            <a:endParaRPr b="1">
              <a:latin typeface="Epilogue"/>
              <a:ea typeface="Epilogue"/>
              <a:cs typeface="Epilogue"/>
              <a:sym typeface="Epilogue"/>
            </a:endParaRPr>
          </a:p>
        </p:txBody>
      </p:sp>
      <p:sp>
        <p:nvSpPr>
          <p:cNvPr id="196" name="Google Shape;196;p29"/>
          <p:cNvSpPr txBox="1"/>
          <p:nvPr>
            <p:ph idx="4294967295" type="body"/>
          </p:nvPr>
        </p:nvSpPr>
        <p:spPr>
          <a:xfrm>
            <a:off x="1040750" y="2714050"/>
            <a:ext cx="7062600" cy="1331700"/>
          </a:xfrm>
          <a:prstGeom prst="rect">
            <a:avLst/>
          </a:prstGeom>
          <a:ln>
            <a:noFill/>
          </a:ln>
        </p:spPr>
        <p:txBody>
          <a:bodyPr anchorCtr="0" anchor="ctr" bIns="91425" lIns="91425" spcFirstLastPara="1" rIns="91425" wrap="square" tIns="91425">
            <a:noAutofit/>
          </a:bodyPr>
          <a:lstStyle/>
          <a:p>
            <a:pPr indent="-226059" lvl="0" marL="274320" rtl="0" algn="l">
              <a:spcBef>
                <a:spcPts val="0"/>
              </a:spcBef>
              <a:spcAft>
                <a:spcPts val="0"/>
              </a:spcAft>
              <a:buSzPts val="1400"/>
              <a:buChar char="■"/>
            </a:pPr>
            <a:r>
              <a:rPr lang="en"/>
              <a:t>Average rate of change = [f(3) - f(0)] / (3 - 0)</a:t>
            </a:r>
            <a:endParaRPr/>
          </a:p>
          <a:p>
            <a:pPr indent="-226059" lvl="0" marL="274320" rtl="0" algn="l">
              <a:spcBef>
                <a:spcPts val="0"/>
              </a:spcBef>
              <a:spcAft>
                <a:spcPts val="0"/>
              </a:spcAft>
              <a:buSzPts val="1400"/>
              <a:buChar char="■"/>
            </a:pPr>
            <a:r>
              <a:rPr lang="en"/>
              <a:t>Average rate of change = [(3^3 - 3(3^2) + 2) - (0^3 - 3(0^2) + 2)] / 3</a:t>
            </a:r>
            <a:endParaRPr/>
          </a:p>
          <a:p>
            <a:pPr indent="-226059" lvl="0" marL="274320" rtl="0" algn="l">
              <a:spcBef>
                <a:spcPts val="0"/>
              </a:spcBef>
              <a:spcAft>
                <a:spcPts val="0"/>
              </a:spcAft>
              <a:buSzPts val="1400"/>
              <a:buChar char="■"/>
            </a:pPr>
            <a:r>
              <a:rPr lang="en"/>
              <a:t>Average rate of change = [27 - 27 + 2] / 3 = ⅔</a:t>
            </a:r>
            <a:endParaRPr/>
          </a:p>
        </p:txBody>
      </p:sp>
      <p:sp>
        <p:nvSpPr>
          <p:cNvPr id="197" name="Google Shape;197;p29"/>
          <p:cNvSpPr/>
          <p:nvPr/>
        </p:nvSpPr>
        <p:spPr>
          <a:xfrm>
            <a:off x="715100" y="2062000"/>
            <a:ext cx="7713900" cy="400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Epilogue"/>
                <a:ea typeface="Epilogue"/>
                <a:cs typeface="Epilogue"/>
                <a:sym typeface="Epilogue"/>
              </a:rPr>
              <a:t>Step 2: calculate average rate of change</a:t>
            </a:r>
            <a:endParaRPr b="1">
              <a:solidFill>
                <a:schemeClr val="accent5"/>
              </a:solidFill>
              <a:latin typeface="Epilogue"/>
              <a:ea typeface="Epilogue"/>
              <a:cs typeface="Epilogue"/>
              <a:sym typeface="Epilogue"/>
            </a:endParaRPr>
          </a:p>
        </p:txBody>
      </p:sp>
      <p:cxnSp>
        <p:nvCxnSpPr>
          <p:cNvPr id="198" name="Google Shape;198;p29"/>
          <p:cNvCxnSpPr>
            <a:stCxn id="195" idx="2"/>
            <a:endCxn id="197" idx="0"/>
          </p:cNvCxnSpPr>
          <p:nvPr/>
        </p:nvCxnSpPr>
        <p:spPr>
          <a:xfrm>
            <a:off x="4572050" y="1985800"/>
            <a:ext cx="0" cy="76200"/>
          </a:xfrm>
          <a:prstGeom prst="straightConnector1">
            <a:avLst/>
          </a:prstGeom>
          <a:noFill/>
          <a:ln cap="flat" cmpd="sng" w="9525">
            <a:solidFill>
              <a:schemeClr val="dk1"/>
            </a:solidFill>
            <a:prstDash val="solid"/>
            <a:round/>
            <a:headEnd len="med" w="med" type="none"/>
            <a:tailEnd len="med" w="med" type="none"/>
          </a:ln>
        </p:spPr>
      </p:cxnSp>
      <p:cxnSp>
        <p:nvCxnSpPr>
          <p:cNvPr id="199" name="Google Shape;199;p29"/>
          <p:cNvCxnSpPr>
            <a:stCxn id="197" idx="2"/>
            <a:endCxn id="194" idx="0"/>
          </p:cNvCxnSpPr>
          <p:nvPr/>
        </p:nvCxnSpPr>
        <p:spPr>
          <a:xfrm>
            <a:off x="4572050" y="2462200"/>
            <a:ext cx="0" cy="252000"/>
          </a:xfrm>
          <a:prstGeom prst="straightConnector1">
            <a:avLst/>
          </a:prstGeom>
          <a:noFill/>
          <a:ln cap="flat" cmpd="sng" w="9525">
            <a:solidFill>
              <a:schemeClr val="dk1"/>
            </a:solidFill>
            <a:prstDash val="solid"/>
            <a:round/>
            <a:headEnd len="med" w="med" type="none"/>
            <a:tailEnd len="med" w="med" type="none"/>
          </a:ln>
        </p:spPr>
      </p:cxnSp>
      <p:sp>
        <p:nvSpPr>
          <p:cNvPr id="200" name="Google Shape;200;p29"/>
          <p:cNvSpPr/>
          <p:nvPr/>
        </p:nvSpPr>
        <p:spPr>
          <a:xfrm>
            <a:off x="507950" y="3172900"/>
            <a:ext cx="414300" cy="41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2</a:t>
            </a:r>
            <a:endParaRPr b="1">
              <a:latin typeface="Epilogue"/>
              <a:ea typeface="Epilogue"/>
              <a:cs typeface="Epilogue"/>
              <a:sym typeface="Epilog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715100" y="535000"/>
            <a:ext cx="77139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Step-by-step solution</a:t>
            </a:r>
            <a:endParaRPr/>
          </a:p>
        </p:txBody>
      </p:sp>
      <p:sp>
        <p:nvSpPr>
          <p:cNvPr id="206" name="Google Shape;206;p30"/>
          <p:cNvSpPr/>
          <p:nvPr/>
        </p:nvSpPr>
        <p:spPr>
          <a:xfrm>
            <a:off x="715100" y="2714200"/>
            <a:ext cx="7713900" cy="1331700"/>
          </a:xfrm>
          <a:prstGeom prst="roundRect">
            <a:avLst>
              <a:gd fmla="val 14251"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los Text"/>
              <a:ea typeface="Golos Text"/>
              <a:cs typeface="Golos Text"/>
              <a:sym typeface="Golos Text"/>
            </a:endParaRPr>
          </a:p>
        </p:txBody>
      </p:sp>
      <p:sp>
        <p:nvSpPr>
          <p:cNvPr id="207" name="Google Shape;207;p30"/>
          <p:cNvSpPr/>
          <p:nvPr/>
        </p:nvSpPr>
        <p:spPr>
          <a:xfrm>
            <a:off x="715100" y="1585600"/>
            <a:ext cx="7713900" cy="400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Example problem 2</a:t>
            </a:r>
            <a:endParaRPr b="1">
              <a:latin typeface="Epilogue"/>
              <a:ea typeface="Epilogue"/>
              <a:cs typeface="Epilogue"/>
              <a:sym typeface="Epilogue"/>
            </a:endParaRPr>
          </a:p>
        </p:txBody>
      </p:sp>
      <p:sp>
        <p:nvSpPr>
          <p:cNvPr id="208" name="Google Shape;208;p30"/>
          <p:cNvSpPr txBox="1"/>
          <p:nvPr>
            <p:ph idx="4294967295" type="body"/>
          </p:nvPr>
        </p:nvSpPr>
        <p:spPr>
          <a:xfrm>
            <a:off x="1040750" y="2714050"/>
            <a:ext cx="7062600" cy="1331700"/>
          </a:xfrm>
          <a:prstGeom prst="rect">
            <a:avLst/>
          </a:prstGeom>
          <a:ln>
            <a:noFill/>
          </a:ln>
        </p:spPr>
        <p:txBody>
          <a:bodyPr anchorCtr="0" anchor="ctr" bIns="91425" lIns="91425" spcFirstLastPara="1" rIns="91425" wrap="square" tIns="91425">
            <a:noAutofit/>
          </a:bodyPr>
          <a:lstStyle/>
          <a:p>
            <a:pPr indent="-226059" lvl="0" marL="274320" rtl="0" algn="l">
              <a:spcBef>
                <a:spcPts val="0"/>
              </a:spcBef>
              <a:spcAft>
                <a:spcPts val="0"/>
              </a:spcAft>
              <a:buSzPts val="1400"/>
              <a:buChar char="■"/>
            </a:pPr>
            <a:r>
              <a:rPr lang="en"/>
              <a:t>According to the MVT, there exists at least one point 'c' in the interval</a:t>
            </a:r>
            <a:br>
              <a:rPr lang="en"/>
            </a:br>
            <a:r>
              <a:rPr lang="en"/>
              <a:t>(0, 3) where f'(c) = average rate of change</a:t>
            </a:r>
            <a:endParaRPr/>
          </a:p>
          <a:p>
            <a:pPr indent="-226059" lvl="0" marL="274320" rtl="0" algn="l">
              <a:spcBef>
                <a:spcPts val="0"/>
              </a:spcBef>
              <a:spcAft>
                <a:spcPts val="0"/>
              </a:spcAft>
              <a:buSzPts val="1400"/>
              <a:buChar char="■"/>
            </a:pPr>
            <a:r>
              <a:rPr lang="en"/>
              <a:t>We need to find 'c' such that f'(c) = 2/3</a:t>
            </a:r>
            <a:endParaRPr/>
          </a:p>
        </p:txBody>
      </p:sp>
      <p:sp>
        <p:nvSpPr>
          <p:cNvPr id="209" name="Google Shape;209;p30"/>
          <p:cNvSpPr/>
          <p:nvPr/>
        </p:nvSpPr>
        <p:spPr>
          <a:xfrm>
            <a:off x="715100" y="2062000"/>
            <a:ext cx="7713900" cy="400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Epilogue"/>
                <a:ea typeface="Epilogue"/>
                <a:cs typeface="Epilogue"/>
                <a:sym typeface="Epilogue"/>
              </a:rPr>
              <a:t>Step 3: apply the MVT</a:t>
            </a:r>
            <a:endParaRPr b="1">
              <a:solidFill>
                <a:schemeClr val="accent5"/>
              </a:solidFill>
              <a:latin typeface="Epilogue"/>
              <a:ea typeface="Epilogue"/>
              <a:cs typeface="Epilogue"/>
              <a:sym typeface="Epilogue"/>
            </a:endParaRPr>
          </a:p>
        </p:txBody>
      </p:sp>
      <p:cxnSp>
        <p:nvCxnSpPr>
          <p:cNvPr id="210" name="Google Shape;210;p30"/>
          <p:cNvCxnSpPr>
            <a:stCxn id="207" idx="2"/>
            <a:endCxn id="209" idx="0"/>
          </p:cNvCxnSpPr>
          <p:nvPr/>
        </p:nvCxnSpPr>
        <p:spPr>
          <a:xfrm>
            <a:off x="4572050" y="1985800"/>
            <a:ext cx="0" cy="7620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30"/>
          <p:cNvCxnSpPr>
            <a:stCxn id="209" idx="2"/>
            <a:endCxn id="206" idx="0"/>
          </p:cNvCxnSpPr>
          <p:nvPr/>
        </p:nvCxnSpPr>
        <p:spPr>
          <a:xfrm>
            <a:off x="4572050" y="2462200"/>
            <a:ext cx="0" cy="252000"/>
          </a:xfrm>
          <a:prstGeom prst="straightConnector1">
            <a:avLst/>
          </a:prstGeom>
          <a:noFill/>
          <a:ln cap="flat" cmpd="sng" w="9525">
            <a:solidFill>
              <a:schemeClr val="dk1"/>
            </a:solidFill>
            <a:prstDash val="solid"/>
            <a:round/>
            <a:headEnd len="med" w="med" type="none"/>
            <a:tailEnd len="med" w="med" type="none"/>
          </a:ln>
        </p:spPr>
      </p:cxnSp>
      <p:sp>
        <p:nvSpPr>
          <p:cNvPr id="212" name="Google Shape;212;p30"/>
          <p:cNvSpPr/>
          <p:nvPr/>
        </p:nvSpPr>
        <p:spPr>
          <a:xfrm>
            <a:off x="507950" y="3172900"/>
            <a:ext cx="414300" cy="41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Epilogue"/>
                <a:ea typeface="Epilogue"/>
                <a:cs typeface="Epilogue"/>
                <a:sym typeface="Epilogue"/>
              </a:rPr>
              <a:t>3</a:t>
            </a:r>
            <a:endParaRPr b="1">
              <a:latin typeface="Epilogue"/>
              <a:ea typeface="Epilogue"/>
              <a:cs typeface="Epilogue"/>
              <a:sym typeface="Epilogue"/>
            </a:endParaRPr>
          </a:p>
        </p:txBody>
      </p:sp>
      <p:sp>
        <p:nvSpPr>
          <p:cNvPr id="213" name="Google Shape;213;p30"/>
          <p:cNvSpPr/>
          <p:nvPr/>
        </p:nvSpPr>
        <p:spPr>
          <a:xfrm rot="-5400000">
            <a:off x="7102247" y="4310200"/>
            <a:ext cx="193200" cy="193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an Value Theorem by Slidesgo">
  <a:themeElements>
    <a:clrScheme name="Simple Light">
      <a:dk1>
        <a:srgbClr val="000000"/>
      </a:dk1>
      <a:lt1>
        <a:srgbClr val="EFEFEF"/>
      </a:lt1>
      <a:dk2>
        <a:srgbClr val="F8B546"/>
      </a:dk2>
      <a:lt2>
        <a:srgbClr val="F68D56"/>
      </a:lt2>
      <a:accent1>
        <a:srgbClr val="71DAFD"/>
      </a:accent1>
      <a:accent2>
        <a:srgbClr val="415AB2"/>
      </a:accent2>
      <a:accent3>
        <a:srgbClr val="DD9FE7"/>
      </a:accent3>
      <a:accent4>
        <a:srgbClr val="F578AE"/>
      </a:accent4>
      <a:accent5>
        <a:srgbClr val="666666"/>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